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76" r:id="rId3"/>
    <p:sldId id="275" r:id="rId4"/>
    <p:sldId id="263" r:id="rId5"/>
    <p:sldId id="266" r:id="rId6"/>
    <p:sldId id="268" r:id="rId7"/>
    <p:sldId id="261" r:id="rId8"/>
    <p:sldId id="280" r:id="rId9"/>
    <p:sldId id="281" r:id="rId10"/>
    <p:sldId id="257" r:id="rId11"/>
    <p:sldId id="258" r:id="rId12"/>
    <p:sldId id="260" r:id="rId13"/>
    <p:sldId id="282" r:id="rId14"/>
    <p:sldId id="271" r:id="rId15"/>
    <p:sldId id="278" r:id="rId16"/>
    <p:sldId id="279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te Alberto" initials="PA" lastIdx="1" clrIdx="0">
    <p:extLst>
      <p:ext uri="{19B8F6BF-5375-455C-9EA6-DF929625EA0E}">
        <p15:presenceInfo xmlns:p15="http://schemas.microsoft.com/office/powerpoint/2012/main" userId="S-1-5-21-57989841-436374069-839522115-1102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90FEC-FBCD-4676-82CC-306D1AEE6293}" v="3" dt="2023-03-22T14:20:45.176"/>
    <p1510:client id="{54A54163-7CCB-4AE3-8527-E09F35073365}" v="1" dt="2023-03-23T10:31:54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Ponte" userId="c64f3a4d1dab77a2" providerId="LiveId" clId="{3B190FEC-FBCD-4676-82CC-306D1AEE6293}"/>
    <pc:docChg chg="custSel modSld">
      <pc:chgData name="Alberto Ponte" userId="c64f3a4d1dab77a2" providerId="LiveId" clId="{3B190FEC-FBCD-4676-82CC-306D1AEE6293}" dt="2023-03-22T14:20:45.174" v="272" actId="20577"/>
      <pc:docMkLst>
        <pc:docMk/>
      </pc:docMkLst>
      <pc:sldChg chg="addSp delSp modSp mod">
        <pc:chgData name="Alberto Ponte" userId="c64f3a4d1dab77a2" providerId="LiveId" clId="{3B190FEC-FBCD-4676-82CC-306D1AEE6293}" dt="2023-03-22T12:06:12.993" v="37" actId="20577"/>
        <pc:sldMkLst>
          <pc:docMk/>
          <pc:sldMk cId="4136363736" sldId="257"/>
        </pc:sldMkLst>
        <pc:spChg chg="mod">
          <ac:chgData name="Alberto Ponte" userId="c64f3a4d1dab77a2" providerId="LiveId" clId="{3B190FEC-FBCD-4676-82CC-306D1AEE6293}" dt="2023-03-22T12:06:12.993" v="37" actId="20577"/>
          <ac:spMkLst>
            <pc:docMk/>
            <pc:sldMk cId="4136363736" sldId="257"/>
            <ac:spMk id="2" creationId="{0920B831-6F30-4F09-979F-E1B21343976C}"/>
          </ac:spMkLst>
        </pc:spChg>
        <pc:picChg chg="add mod">
          <ac:chgData name="Alberto Ponte" userId="c64f3a4d1dab77a2" providerId="LiveId" clId="{3B190FEC-FBCD-4676-82CC-306D1AEE6293}" dt="2023-03-22T09:49:07.924" v="14" actId="1037"/>
          <ac:picMkLst>
            <pc:docMk/>
            <pc:sldMk cId="4136363736" sldId="257"/>
            <ac:picMk id="4" creationId="{A9E2AD1C-CA94-689C-A5FD-288604AD3DD1}"/>
          </ac:picMkLst>
        </pc:picChg>
        <pc:picChg chg="del">
          <ac:chgData name="Alberto Ponte" userId="c64f3a4d1dab77a2" providerId="LiveId" clId="{3B190FEC-FBCD-4676-82CC-306D1AEE6293}" dt="2023-03-22T09:48:53.908" v="1" actId="478"/>
          <ac:picMkLst>
            <pc:docMk/>
            <pc:sldMk cId="4136363736" sldId="257"/>
            <ac:picMk id="16" creationId="{A27335C1-5E0D-4713-AFE2-5F106DCBE2E8}"/>
          </ac:picMkLst>
        </pc:picChg>
        <pc:picChg chg="mod">
          <ac:chgData name="Alberto Ponte" userId="c64f3a4d1dab77a2" providerId="LiveId" clId="{3B190FEC-FBCD-4676-82CC-306D1AEE6293}" dt="2023-03-22T11:41:34.327" v="19" actId="1035"/>
          <ac:picMkLst>
            <pc:docMk/>
            <pc:sldMk cId="4136363736" sldId="257"/>
            <ac:picMk id="51" creationId="{764E9503-BD63-4CE1-99BC-B9A1ECDC5ED0}"/>
          </ac:picMkLst>
        </pc:picChg>
        <pc:cxnChg chg="mod">
          <ac:chgData name="Alberto Ponte" userId="c64f3a4d1dab77a2" providerId="LiveId" clId="{3B190FEC-FBCD-4676-82CC-306D1AEE6293}" dt="2023-03-22T11:41:34.327" v="19" actId="1035"/>
          <ac:cxnSpMkLst>
            <pc:docMk/>
            <pc:sldMk cId="4136363736" sldId="257"/>
            <ac:cxnSpMk id="53" creationId="{8F249569-CCC9-4184-92EE-4B01E5C94D64}"/>
          </ac:cxnSpMkLst>
        </pc:cxnChg>
      </pc:sldChg>
      <pc:sldChg chg="modSp mod">
        <pc:chgData name="Alberto Ponte" userId="c64f3a4d1dab77a2" providerId="LiveId" clId="{3B190FEC-FBCD-4676-82CC-306D1AEE6293}" dt="2023-03-22T12:06:17.470" v="39" actId="20577"/>
        <pc:sldMkLst>
          <pc:docMk/>
          <pc:sldMk cId="1815277322" sldId="258"/>
        </pc:sldMkLst>
        <pc:spChg chg="mod">
          <ac:chgData name="Alberto Ponte" userId="c64f3a4d1dab77a2" providerId="LiveId" clId="{3B190FEC-FBCD-4676-82CC-306D1AEE6293}" dt="2023-03-22T12:06:17.470" v="39" actId="20577"/>
          <ac:spMkLst>
            <pc:docMk/>
            <pc:sldMk cId="1815277322" sldId="258"/>
            <ac:spMk id="3" creationId="{5D4ABBD9-0E73-431C-8D8A-1F30BD9AEC2A}"/>
          </ac:spMkLst>
        </pc:spChg>
      </pc:sldChg>
      <pc:sldChg chg="modSp mod">
        <pc:chgData name="Alberto Ponte" userId="c64f3a4d1dab77a2" providerId="LiveId" clId="{3B190FEC-FBCD-4676-82CC-306D1AEE6293}" dt="2023-03-22T12:06:21.989" v="41" actId="20577"/>
        <pc:sldMkLst>
          <pc:docMk/>
          <pc:sldMk cId="1251411322" sldId="260"/>
        </pc:sldMkLst>
        <pc:spChg chg="mod">
          <ac:chgData name="Alberto Ponte" userId="c64f3a4d1dab77a2" providerId="LiveId" clId="{3B190FEC-FBCD-4676-82CC-306D1AEE6293}" dt="2023-03-22T12:06:21.989" v="41" actId="20577"/>
          <ac:spMkLst>
            <pc:docMk/>
            <pc:sldMk cId="1251411322" sldId="260"/>
            <ac:spMk id="2" creationId="{CA8AC741-B6F4-41FC-9D87-EE08B7DE4755}"/>
          </ac:spMkLst>
        </pc:spChg>
      </pc:sldChg>
      <pc:sldChg chg="modSp mod">
        <pc:chgData name="Alberto Ponte" userId="c64f3a4d1dab77a2" providerId="LiveId" clId="{3B190FEC-FBCD-4676-82CC-306D1AEE6293}" dt="2023-03-22T12:05:51.742" v="31" actId="20577"/>
        <pc:sldMkLst>
          <pc:docMk/>
          <pc:sldMk cId="3921165425" sldId="261"/>
        </pc:sldMkLst>
        <pc:spChg chg="mod">
          <ac:chgData name="Alberto Ponte" userId="c64f3a4d1dab77a2" providerId="LiveId" clId="{3B190FEC-FBCD-4676-82CC-306D1AEE6293}" dt="2023-03-22T12:05:51.742" v="31" actId="20577"/>
          <ac:spMkLst>
            <pc:docMk/>
            <pc:sldMk cId="3921165425" sldId="261"/>
            <ac:spMk id="3" creationId="{79CA9895-BCFC-4486-A2BF-41555C6EEA39}"/>
          </ac:spMkLst>
        </pc:spChg>
      </pc:sldChg>
      <pc:sldChg chg="modSp mod">
        <pc:chgData name="Alberto Ponte" userId="c64f3a4d1dab77a2" providerId="LiveId" clId="{3B190FEC-FBCD-4676-82CC-306D1AEE6293}" dt="2023-03-22T12:05:38" v="25" actId="20577"/>
        <pc:sldMkLst>
          <pc:docMk/>
          <pc:sldMk cId="42331398" sldId="263"/>
        </pc:sldMkLst>
        <pc:spChg chg="mod">
          <ac:chgData name="Alberto Ponte" userId="c64f3a4d1dab77a2" providerId="LiveId" clId="{3B190FEC-FBCD-4676-82CC-306D1AEE6293}" dt="2023-03-22T12:05:38" v="25" actId="20577"/>
          <ac:spMkLst>
            <pc:docMk/>
            <pc:sldMk cId="42331398" sldId="263"/>
            <ac:spMk id="3" creationId="{67276A22-097E-44F5-B045-814A2B15F05A}"/>
          </ac:spMkLst>
        </pc:spChg>
      </pc:sldChg>
      <pc:sldChg chg="addSp modSp mod">
        <pc:chgData name="Alberto Ponte" userId="c64f3a4d1dab77a2" providerId="LiveId" clId="{3B190FEC-FBCD-4676-82CC-306D1AEE6293}" dt="2023-03-22T14:20:45.174" v="272" actId="20577"/>
        <pc:sldMkLst>
          <pc:docMk/>
          <pc:sldMk cId="3617350803" sldId="266"/>
        </pc:sldMkLst>
        <pc:spChg chg="mod">
          <ac:chgData name="Alberto Ponte" userId="c64f3a4d1dab77a2" providerId="LiveId" clId="{3B190FEC-FBCD-4676-82CC-306D1AEE6293}" dt="2023-03-22T12:05:42.511" v="27" actId="20577"/>
          <ac:spMkLst>
            <pc:docMk/>
            <pc:sldMk cId="3617350803" sldId="266"/>
            <ac:spMk id="4" creationId="{AC9FD2BA-C040-4BC9-B658-E66021D709EF}"/>
          </ac:spMkLst>
        </pc:spChg>
        <pc:spChg chg="add mod">
          <ac:chgData name="Alberto Ponte" userId="c64f3a4d1dab77a2" providerId="LiveId" clId="{3B190FEC-FBCD-4676-82CC-306D1AEE6293}" dt="2023-03-22T13:57:13.276" v="271" actId="207"/>
          <ac:spMkLst>
            <pc:docMk/>
            <pc:sldMk cId="3617350803" sldId="266"/>
            <ac:spMk id="7" creationId="{44AFC3AE-48E8-31BD-40BF-3A7D3388DBCD}"/>
          </ac:spMkLst>
        </pc:spChg>
        <pc:spChg chg="mod">
          <ac:chgData name="Alberto Ponte" userId="c64f3a4d1dab77a2" providerId="LiveId" clId="{3B190FEC-FBCD-4676-82CC-306D1AEE6293}" dt="2023-03-22T13:56:32.206" v="250" actId="14100"/>
          <ac:spMkLst>
            <pc:docMk/>
            <pc:sldMk cId="3617350803" sldId="266"/>
            <ac:spMk id="28" creationId="{4A8349DD-7039-4D95-9C16-F7A626CB5D4A}"/>
          </ac:spMkLst>
        </pc:spChg>
        <pc:spChg chg="mod">
          <ac:chgData name="Alberto Ponte" userId="c64f3a4d1dab77a2" providerId="LiveId" clId="{3B190FEC-FBCD-4676-82CC-306D1AEE6293}" dt="2023-03-22T13:56:41.636" v="263" actId="1037"/>
          <ac:spMkLst>
            <pc:docMk/>
            <pc:sldMk cId="3617350803" sldId="266"/>
            <ac:spMk id="29" creationId="{7EAB5278-A32C-483C-AC73-198E7AEC8509}"/>
          </ac:spMkLst>
        </pc:spChg>
        <pc:spChg chg="mod">
          <ac:chgData name="Alberto Ponte" userId="c64f3a4d1dab77a2" providerId="LiveId" clId="{3B190FEC-FBCD-4676-82CC-306D1AEE6293}" dt="2023-03-22T14:20:45.174" v="272" actId="20577"/>
          <ac:spMkLst>
            <pc:docMk/>
            <pc:sldMk cId="3617350803" sldId="266"/>
            <ac:spMk id="30" creationId="{7F1859E7-C878-4E89-A282-46CA03623EF9}"/>
          </ac:spMkLst>
        </pc:spChg>
        <pc:picChg chg="add mod">
          <ac:chgData name="Alberto Ponte" userId="c64f3a4d1dab77a2" providerId="LiveId" clId="{3B190FEC-FBCD-4676-82CC-306D1AEE6293}" dt="2023-03-22T13:56:48.201" v="265" actId="1076"/>
          <ac:picMkLst>
            <pc:docMk/>
            <pc:sldMk cId="3617350803" sldId="266"/>
            <ac:picMk id="3" creationId="{3A23A4A1-CF03-89ED-39D8-3965525F477A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6" creationId="{311A6716-C8D0-4575-F159-2760DEDD43B8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8" creationId="{EA67BD08-E270-4F15-AF11-C1D377D4BEB6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13" creationId="{0FD82C2E-786B-40FA-A0DA-6E8B6B38C1EC}"/>
          </ac:picMkLst>
        </pc:picChg>
        <pc:picChg chg="mod">
          <ac:chgData name="Alberto Ponte" userId="c64f3a4d1dab77a2" providerId="LiveId" clId="{3B190FEC-FBCD-4676-82CC-306D1AEE6293}" dt="2023-03-22T13:56:00.230" v="188" actId="1037"/>
          <ac:picMkLst>
            <pc:docMk/>
            <pc:sldMk cId="3617350803" sldId="266"/>
            <ac:picMk id="15" creationId="{DC2E647E-26B5-4C88-B499-6BC15F7C076A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16" creationId="{D99F687B-C0D8-43CD-B529-7B61D2E58425}"/>
          </ac:picMkLst>
        </pc:picChg>
        <pc:picChg chg="mod">
          <ac:chgData name="Alberto Ponte" userId="c64f3a4d1dab77a2" providerId="LiveId" clId="{3B190FEC-FBCD-4676-82CC-306D1AEE6293}" dt="2023-03-22T13:56:50.979" v="268" actId="1038"/>
          <ac:picMkLst>
            <pc:docMk/>
            <pc:sldMk cId="3617350803" sldId="266"/>
            <ac:picMk id="17" creationId="{F0D88794-5651-4BBC-8E69-34F5EAC5CDA9}"/>
          </ac:picMkLst>
        </pc:picChg>
        <pc:picChg chg="mod">
          <ac:chgData name="Alberto Ponte" userId="c64f3a4d1dab77a2" providerId="LiveId" clId="{3B190FEC-FBCD-4676-82CC-306D1AEE6293}" dt="2023-03-22T13:55:50.514" v="166" actId="1037"/>
          <ac:picMkLst>
            <pc:docMk/>
            <pc:sldMk cId="3617350803" sldId="266"/>
            <ac:picMk id="19" creationId="{180F1437-8F65-45D3-B22A-B20C5B21B299}"/>
          </ac:picMkLst>
        </pc:picChg>
        <pc:picChg chg="mod">
          <ac:chgData name="Alberto Ponte" userId="c64f3a4d1dab77a2" providerId="LiveId" clId="{3B190FEC-FBCD-4676-82CC-306D1AEE6293}" dt="2023-03-22T13:55:42.305" v="157" actId="1037"/>
          <ac:picMkLst>
            <pc:docMk/>
            <pc:sldMk cId="3617350803" sldId="266"/>
            <ac:picMk id="22" creationId="{6E25C2A5-132E-4981-995A-C8287AC33EAE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24" creationId="{B62950FB-438D-470A-B8AD-8A6C821171C0}"/>
          </ac:picMkLst>
        </pc:picChg>
        <pc:picChg chg="mod">
          <ac:chgData name="Alberto Ponte" userId="c64f3a4d1dab77a2" providerId="LiveId" clId="{3B190FEC-FBCD-4676-82CC-306D1AEE6293}" dt="2023-03-22T13:56:41.636" v="263" actId="1037"/>
          <ac:picMkLst>
            <pc:docMk/>
            <pc:sldMk cId="3617350803" sldId="266"/>
            <ac:picMk id="25" creationId="{42FD372B-35A0-4F08-B1C2-CC5BE178B102}"/>
          </ac:picMkLst>
        </pc:picChg>
      </pc:sldChg>
      <pc:sldChg chg="addSp modSp mod">
        <pc:chgData name="Alberto Ponte" userId="c64f3a4d1dab77a2" providerId="LiveId" clId="{3B190FEC-FBCD-4676-82CC-306D1AEE6293}" dt="2023-03-22T13:38:41.384" v="125" actId="1035"/>
        <pc:sldMkLst>
          <pc:docMk/>
          <pc:sldMk cId="463764463" sldId="268"/>
        </pc:sldMkLst>
        <pc:spChg chg="mod">
          <ac:chgData name="Alberto Ponte" userId="c64f3a4d1dab77a2" providerId="LiveId" clId="{3B190FEC-FBCD-4676-82CC-306D1AEE6293}" dt="2023-03-22T13:37:40.892" v="63" actId="20577"/>
          <ac:spMkLst>
            <pc:docMk/>
            <pc:sldMk cId="463764463" sldId="268"/>
            <ac:spMk id="3" creationId="{855A5625-E645-40C0-8CDE-DFB1E07098D5}"/>
          </ac:spMkLst>
        </pc:spChg>
        <pc:spChg chg="mod">
          <ac:chgData name="Alberto Ponte" userId="c64f3a4d1dab77a2" providerId="LiveId" clId="{3B190FEC-FBCD-4676-82CC-306D1AEE6293}" dt="2023-03-22T12:05:47.643" v="29" actId="20577"/>
          <ac:spMkLst>
            <pc:docMk/>
            <pc:sldMk cId="463764463" sldId="268"/>
            <ac:spMk id="4" creationId="{B5801BEF-A5EC-42F8-BA11-4B530AEDDE06}"/>
          </ac:spMkLst>
        </pc:spChg>
        <pc:spChg chg="mod">
          <ac:chgData name="Alberto Ponte" userId="c64f3a4d1dab77a2" providerId="LiveId" clId="{3B190FEC-FBCD-4676-82CC-306D1AEE6293}" dt="2023-03-22T13:38:36.946" v="122" actId="20577"/>
          <ac:spMkLst>
            <pc:docMk/>
            <pc:sldMk cId="463764463" sldId="268"/>
            <ac:spMk id="19" creationId="{D0553666-11E3-4283-8050-F5043AF09956}"/>
          </ac:spMkLst>
        </pc:spChg>
        <pc:picChg chg="add mod">
          <ac:chgData name="Alberto Ponte" userId="c64f3a4d1dab77a2" providerId="LiveId" clId="{3B190FEC-FBCD-4676-82CC-306D1AEE6293}" dt="2023-03-22T13:38:41.384" v="125" actId="1035"/>
          <ac:picMkLst>
            <pc:docMk/>
            <pc:sldMk cId="463764463" sldId="268"/>
            <ac:picMk id="6" creationId="{BB5CDAFA-6EC0-D3D7-B62C-03D82B2E928F}"/>
          </ac:picMkLst>
        </pc:picChg>
      </pc:sldChg>
      <pc:sldChg chg="modSp mod">
        <pc:chgData name="Alberto Ponte" userId="c64f3a4d1dab77a2" providerId="LiveId" clId="{3B190FEC-FBCD-4676-82CC-306D1AEE6293}" dt="2023-03-22T12:06:30.959" v="45" actId="20577"/>
        <pc:sldMkLst>
          <pc:docMk/>
          <pc:sldMk cId="3477585577" sldId="271"/>
        </pc:sldMkLst>
        <pc:spChg chg="mod">
          <ac:chgData name="Alberto Ponte" userId="c64f3a4d1dab77a2" providerId="LiveId" clId="{3B190FEC-FBCD-4676-82CC-306D1AEE6293}" dt="2023-03-22T12:06:30.959" v="45" actId="20577"/>
          <ac:spMkLst>
            <pc:docMk/>
            <pc:sldMk cId="3477585577" sldId="271"/>
            <ac:spMk id="2" creationId="{79EF122D-5D2E-4CF2-9E1C-4D89F7BAC6FC}"/>
          </ac:spMkLst>
        </pc:spChg>
      </pc:sldChg>
      <pc:sldChg chg="modSp mod">
        <pc:chgData name="Alberto Ponte" userId="c64f3a4d1dab77a2" providerId="LiveId" clId="{3B190FEC-FBCD-4676-82CC-306D1AEE6293}" dt="2023-03-22T12:05:33.965" v="23" actId="20577"/>
        <pc:sldMkLst>
          <pc:docMk/>
          <pc:sldMk cId="1494184028" sldId="275"/>
        </pc:sldMkLst>
        <pc:spChg chg="mod">
          <ac:chgData name="Alberto Ponte" userId="c64f3a4d1dab77a2" providerId="LiveId" clId="{3B190FEC-FBCD-4676-82CC-306D1AEE6293}" dt="2023-03-22T12:05:33.965" v="23" actId="20577"/>
          <ac:spMkLst>
            <pc:docMk/>
            <pc:sldMk cId="1494184028" sldId="275"/>
            <ac:spMk id="4" creationId="{CDD6AFAC-83B8-467E-A018-BF0379260369}"/>
          </ac:spMkLst>
        </pc:spChg>
      </pc:sldChg>
      <pc:sldChg chg="addSp modSp mod">
        <pc:chgData name="Alberto Ponte" userId="c64f3a4d1dab77a2" providerId="LiveId" clId="{3B190FEC-FBCD-4676-82CC-306D1AEE6293}" dt="2023-03-22T13:54:02.051" v="130" actId="208"/>
        <pc:sldMkLst>
          <pc:docMk/>
          <pc:sldMk cId="3327501125" sldId="276"/>
        </pc:sldMkLst>
        <pc:spChg chg="add mod">
          <ac:chgData name="Alberto Ponte" userId="c64f3a4d1dab77a2" providerId="LiveId" clId="{3B190FEC-FBCD-4676-82CC-306D1AEE6293}" dt="2023-03-22T13:54:02.051" v="130" actId="208"/>
          <ac:spMkLst>
            <pc:docMk/>
            <pc:sldMk cId="3327501125" sldId="276"/>
            <ac:spMk id="6" creationId="{126A05F7-C7BC-F4DB-2E58-42BE8A1E06AC}"/>
          </ac:spMkLst>
        </pc:spChg>
        <pc:spChg chg="mod">
          <ac:chgData name="Alberto Ponte" userId="c64f3a4d1dab77a2" providerId="LiveId" clId="{3B190FEC-FBCD-4676-82CC-306D1AEE6293}" dt="2023-03-22T12:05:29.892" v="21" actId="20577"/>
          <ac:spMkLst>
            <pc:docMk/>
            <pc:sldMk cId="3327501125" sldId="276"/>
            <ac:spMk id="27" creationId="{3BA31190-E396-4CC9-9D74-F11A66AFB4CB}"/>
          </ac:spMkLst>
        </pc:spChg>
      </pc:sldChg>
      <pc:sldChg chg="modSp mod">
        <pc:chgData name="Alberto Ponte" userId="c64f3a4d1dab77a2" providerId="LiveId" clId="{3B190FEC-FBCD-4676-82CC-306D1AEE6293}" dt="2023-03-22T12:06:34.816" v="47" actId="20577"/>
        <pc:sldMkLst>
          <pc:docMk/>
          <pc:sldMk cId="1724888725" sldId="278"/>
        </pc:sldMkLst>
        <pc:spChg chg="mod">
          <ac:chgData name="Alberto Ponte" userId="c64f3a4d1dab77a2" providerId="LiveId" clId="{3B190FEC-FBCD-4676-82CC-306D1AEE6293}" dt="2023-03-22T12:06:34.816" v="47" actId="20577"/>
          <ac:spMkLst>
            <pc:docMk/>
            <pc:sldMk cId="1724888725" sldId="278"/>
            <ac:spMk id="4" creationId="{937D4922-5D9B-45C0-842E-5A9B553C7606}"/>
          </ac:spMkLst>
        </pc:spChg>
      </pc:sldChg>
      <pc:sldChg chg="modSp mod">
        <pc:chgData name="Alberto Ponte" userId="c64f3a4d1dab77a2" providerId="LiveId" clId="{3B190FEC-FBCD-4676-82CC-306D1AEE6293}" dt="2023-03-22T12:06:41.753" v="49" actId="20577"/>
        <pc:sldMkLst>
          <pc:docMk/>
          <pc:sldMk cId="3095595976" sldId="279"/>
        </pc:sldMkLst>
        <pc:spChg chg="mod">
          <ac:chgData name="Alberto Ponte" userId="c64f3a4d1dab77a2" providerId="LiveId" clId="{3B190FEC-FBCD-4676-82CC-306D1AEE6293}" dt="2023-03-22T12:06:41.753" v="49" actId="20577"/>
          <ac:spMkLst>
            <pc:docMk/>
            <pc:sldMk cId="3095595976" sldId="279"/>
            <ac:spMk id="4" creationId="{12950F95-EED1-4771-9EF3-79182F52FE03}"/>
          </ac:spMkLst>
        </pc:spChg>
      </pc:sldChg>
      <pc:sldChg chg="delSp modSp mod">
        <pc:chgData name="Alberto Ponte" userId="c64f3a4d1dab77a2" providerId="LiveId" clId="{3B190FEC-FBCD-4676-82CC-306D1AEE6293}" dt="2023-03-22T12:05:57.705" v="33" actId="20577"/>
        <pc:sldMkLst>
          <pc:docMk/>
          <pc:sldMk cId="3757261669" sldId="280"/>
        </pc:sldMkLst>
        <pc:spChg chg="del">
          <ac:chgData name="Alberto Ponte" userId="c64f3a4d1dab77a2" providerId="LiveId" clId="{3B190FEC-FBCD-4676-82CC-306D1AEE6293}" dt="2023-03-22T08:09:37.428" v="0" actId="478"/>
          <ac:spMkLst>
            <pc:docMk/>
            <pc:sldMk cId="3757261669" sldId="280"/>
            <ac:spMk id="2" creationId="{351164FF-0671-4158-9098-C4949C9CAC31}"/>
          </ac:spMkLst>
        </pc:spChg>
        <pc:spChg chg="mod">
          <ac:chgData name="Alberto Ponte" userId="c64f3a4d1dab77a2" providerId="LiveId" clId="{3B190FEC-FBCD-4676-82CC-306D1AEE6293}" dt="2023-03-22T12:05:57.705" v="33" actId="20577"/>
          <ac:spMkLst>
            <pc:docMk/>
            <pc:sldMk cId="3757261669" sldId="280"/>
            <ac:spMk id="4" creationId="{9D374B96-DC48-4175-B192-859631413579}"/>
          </ac:spMkLst>
        </pc:spChg>
      </pc:sldChg>
      <pc:sldChg chg="modSp mod">
        <pc:chgData name="Alberto Ponte" userId="c64f3a4d1dab77a2" providerId="LiveId" clId="{3B190FEC-FBCD-4676-82CC-306D1AEE6293}" dt="2023-03-22T12:06:04.629" v="35" actId="20577"/>
        <pc:sldMkLst>
          <pc:docMk/>
          <pc:sldMk cId="883558916" sldId="281"/>
        </pc:sldMkLst>
        <pc:spChg chg="mod">
          <ac:chgData name="Alberto Ponte" userId="c64f3a4d1dab77a2" providerId="LiveId" clId="{3B190FEC-FBCD-4676-82CC-306D1AEE6293}" dt="2023-03-22T12:06:04.629" v="35" actId="20577"/>
          <ac:spMkLst>
            <pc:docMk/>
            <pc:sldMk cId="883558916" sldId="281"/>
            <ac:spMk id="4" creationId="{9D374B96-DC48-4175-B192-859631413579}"/>
          </ac:spMkLst>
        </pc:spChg>
      </pc:sldChg>
      <pc:sldChg chg="modSp mod">
        <pc:chgData name="Alberto Ponte" userId="c64f3a4d1dab77a2" providerId="LiveId" clId="{3B190FEC-FBCD-4676-82CC-306D1AEE6293}" dt="2023-03-22T12:06:27.238" v="43" actId="20577"/>
        <pc:sldMkLst>
          <pc:docMk/>
          <pc:sldMk cId="143384469" sldId="282"/>
        </pc:sldMkLst>
        <pc:spChg chg="mod">
          <ac:chgData name="Alberto Ponte" userId="c64f3a4d1dab77a2" providerId="LiveId" clId="{3B190FEC-FBCD-4676-82CC-306D1AEE6293}" dt="2023-03-22T12:06:27.238" v="43" actId="20577"/>
          <ac:spMkLst>
            <pc:docMk/>
            <pc:sldMk cId="143384469" sldId="282"/>
            <ac:spMk id="4" creationId="{8A355E67-29FF-496D-8FA7-71BD57BBD661}"/>
          </ac:spMkLst>
        </pc:spChg>
      </pc:sldChg>
    </pc:docChg>
  </pc:docChgLst>
  <pc:docChgLst>
    <pc:chgData name="Alberto Ponte" userId="c64f3a4d1dab77a2" providerId="LiveId" clId="{54A54163-7CCB-4AE3-8527-E09F35073365}"/>
    <pc:docChg chg="modSld">
      <pc:chgData name="Alberto Ponte" userId="c64f3a4d1dab77a2" providerId="LiveId" clId="{54A54163-7CCB-4AE3-8527-E09F35073365}" dt="2023-03-23T10:32:18.902" v="25" actId="1035"/>
      <pc:docMkLst>
        <pc:docMk/>
      </pc:docMkLst>
      <pc:sldChg chg="addSp modSp mod">
        <pc:chgData name="Alberto Ponte" userId="c64f3a4d1dab77a2" providerId="LiveId" clId="{54A54163-7CCB-4AE3-8527-E09F35073365}" dt="2023-03-23T10:31:48.968" v="12" actId="1037"/>
        <pc:sldMkLst>
          <pc:docMk/>
          <pc:sldMk cId="4136363736" sldId="257"/>
        </pc:sldMkLst>
        <pc:picChg chg="add mod">
          <ac:chgData name="Alberto Ponte" userId="c64f3a4d1dab77a2" providerId="LiveId" clId="{54A54163-7CCB-4AE3-8527-E09F35073365}" dt="2023-03-23T10:31:48.968" v="12" actId="1037"/>
          <ac:picMkLst>
            <pc:docMk/>
            <pc:sldMk cId="4136363736" sldId="257"/>
            <ac:picMk id="6" creationId="{5EC8504C-F0CD-610B-A755-A45B006FBB2C}"/>
          </ac:picMkLst>
        </pc:picChg>
      </pc:sldChg>
      <pc:sldChg chg="addSp modSp mod">
        <pc:chgData name="Alberto Ponte" userId="c64f3a4d1dab77a2" providerId="LiveId" clId="{54A54163-7CCB-4AE3-8527-E09F35073365}" dt="2023-03-23T10:32:18.902" v="25" actId="1035"/>
        <pc:sldMkLst>
          <pc:docMk/>
          <pc:sldMk cId="3477585577" sldId="271"/>
        </pc:sldMkLst>
        <pc:picChg chg="add mod">
          <ac:chgData name="Alberto Ponte" userId="c64f3a4d1dab77a2" providerId="LiveId" clId="{54A54163-7CCB-4AE3-8527-E09F35073365}" dt="2023-03-23T10:32:18.902" v="25" actId="1035"/>
          <ac:picMkLst>
            <pc:docMk/>
            <pc:sldMk cId="3477585577" sldId="271"/>
            <ac:picMk id="17" creationId="{E7782F97-D5BF-9BEB-D29F-DDABAF296ADA}"/>
          </ac:picMkLst>
        </pc:picChg>
      </pc:sldChg>
    </pc:docChg>
  </pc:docChgLst>
  <pc:docChgLst>
    <pc:chgData name="Alberto Ponte" userId="c64f3a4d1dab77a2" providerId="LiveId" clId="{D8B06B51-5AD4-43EC-BD99-0AAF0326FAAB}"/>
    <pc:docChg chg="custSel modSld">
      <pc:chgData name="Alberto Ponte" userId="c64f3a4d1dab77a2" providerId="LiveId" clId="{D8B06B51-5AD4-43EC-BD99-0AAF0326FAAB}" dt="2023-03-21T10:29:15.623" v="12" actId="1038"/>
      <pc:docMkLst>
        <pc:docMk/>
      </pc:docMkLst>
      <pc:sldChg chg="addSp delSp modSp mod">
        <pc:chgData name="Alberto Ponte" userId="c64f3a4d1dab77a2" providerId="LiveId" clId="{D8B06B51-5AD4-43EC-BD99-0AAF0326FAAB}" dt="2023-03-21T10:29:15.623" v="12" actId="1038"/>
        <pc:sldMkLst>
          <pc:docMk/>
          <pc:sldMk cId="3921165425" sldId="261"/>
        </pc:sldMkLst>
        <pc:picChg chg="add mod">
          <ac:chgData name="Alberto Ponte" userId="c64f3a4d1dab77a2" providerId="LiveId" clId="{D8B06B51-5AD4-43EC-BD99-0AAF0326FAAB}" dt="2023-03-21T10:29:15.623" v="12" actId="1038"/>
          <ac:picMkLst>
            <pc:docMk/>
            <pc:sldMk cId="3921165425" sldId="261"/>
            <ac:picMk id="4" creationId="{4A42B905-015F-D85B-368F-96251BDCA6FF}"/>
          </ac:picMkLst>
        </pc:picChg>
        <pc:picChg chg="del">
          <ac:chgData name="Alberto Ponte" userId="c64f3a4d1dab77a2" providerId="LiveId" clId="{D8B06B51-5AD4-43EC-BD99-0AAF0326FAAB}" dt="2023-03-21T10:29:04.642" v="7" actId="478"/>
          <ac:picMkLst>
            <pc:docMk/>
            <pc:sldMk cId="3921165425" sldId="261"/>
            <ac:picMk id="56" creationId="{92CF40CB-AA66-4F18-A889-E82FBD0DF9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0FDE-DB36-4EDE-BB54-822D85C7C3DA}" type="datetimeFigureOut">
              <a:rPr lang="en-CH" smtClean="0"/>
              <a:t>03/23/2023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90B1-1D06-4B2C-AB6D-C193816BDB33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84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A913-1DD5-4FD0-A102-E3D6FFAB7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13519-E85A-4579-B87E-31FE321C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1279-2253-4541-92F8-14B670F1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5B8A9-94AF-4399-9936-9F37FBD0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86A9-B740-4643-BCA5-606C0817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709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3B17-EB50-4B41-8F1F-A1CC3F6D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A119-0DBB-4D14-8216-4D058CE2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6C37-674A-41C7-9B0B-EC4F5C01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EBFA-577D-4E87-92BD-E99D04C2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C675-45EA-41D6-BEE2-9F962123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707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3E9EB-F750-40C5-9104-141B50D7C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0195B-0997-4259-9091-DE8B83FA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CD40-A6DE-4F35-B4BA-F1E01706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6CA5D-9F4F-4D76-BEED-54AAC0D8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A2A9-BDE5-4660-9078-D36F3BB7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04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8511-0578-4B95-AF45-9CE3006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0384-B5B2-4364-AFB6-35C20F14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33628-35A0-4302-B9D7-1363E63A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51287-7C20-40C8-9A76-3BE09606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26030-2388-46CF-B4C8-5A9755AB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pPr/>
              <a:t>‹N›</a:t>
            </a:fld>
            <a:r>
              <a:rPr lang="en-US" dirty="0"/>
              <a:t>/10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1195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E948-B9C0-4FD1-8E0D-54063714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DC293-876B-41CF-9ED0-B1C8ECEF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8BFC-8E07-4EEA-9614-D1666648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0788-E311-44F4-B5C1-9E176EB4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10E8-12FE-4E58-B27C-B9ED7AC7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754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988E-4609-489D-9B35-0D4A8982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EF87-5329-45A2-B5E9-7D0231599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FFBC-C950-4AF5-9547-64D96A5A3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694D5-50C9-478F-835B-6D3C7F82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D4D1B-BEDA-4FEE-BE76-666C4C42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96EDC-C0A0-45B9-AE1F-1E9C6774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55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D531-8F20-43F0-819F-6DEC41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47D8-5339-4437-AF19-2462B4D9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6FA6B-76C4-4B92-9D7E-A3108E5A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89A4C-010F-4C67-8EAE-69EFF1EE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FB846-E270-438D-952F-A3AAD5A09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C5F2-CDDD-43E7-8FAE-987DBA2C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88025-0154-407D-AC46-C6051E43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1A8DC-3321-4713-BD6B-774C5BEC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768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7FD7-578F-4D1A-AB85-04209B85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CA63A-BC0E-412C-946E-421CEE3B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03B42-1ACE-4D10-BD69-4ADDA3B3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2359F-BAD4-4C97-913E-9879C76A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929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B79CF-B5AA-4D65-A73A-C6A2A0C9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62A1F-D271-4788-A38A-06C131FC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4474-ACD7-449D-928A-A3060A28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11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9DE9-2F9C-4EDC-9098-1E7B47F9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F2299-C6C9-4184-BAAC-952E6F4E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6FD2A-19D9-47C2-B57A-7859EB758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D5FF0-89B5-41CF-B887-DE73541D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AC72E-2065-40AC-9F9E-F57236B6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8BDB-0827-4B54-AC16-4CDC64C2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3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0C5C-3012-4B55-9558-D8DB8352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C77B1-ADEF-4FAB-97E4-EE21E65D0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32CFF-B6AF-4531-8912-762C542A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5A491-5749-40B8-BEC3-07EBA0C8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7955E-E13D-4EFF-AF30-EB1BD95E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B7D29-19FF-4D57-B7C8-8DFBF730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758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62325-C4D9-4878-84D7-DDFE13C9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2A5A2-88DC-4A21-89D1-F4C7991E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DB4E-2E9A-4B2B-A78E-D39C9D5B6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4EFD-F702-4B2B-87E9-761B240C7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9603B-F4A9-4A95-9193-C0BE0971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6AFC-834E-44D1-A1C6-89CF09B19191}" type="slidenum">
              <a:rPr lang="en-CH" smtClean="0"/>
              <a:t>‹N›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32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790.png"/><Relationship Id="rId5" Type="http://schemas.openxmlformats.org/officeDocument/2006/relationships/image" Target="../media/image76.png"/><Relationship Id="rId10" Type="http://schemas.openxmlformats.org/officeDocument/2006/relationships/image" Target="../media/image78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0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image" Target="../media/image4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CA5C-5108-4BAA-BA8E-8EC72298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75" y="3002415"/>
            <a:ext cx="10061666" cy="19687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Homogenization of the mass transport across thin porous membranes: from small to large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Péclet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numbers</a:t>
            </a:r>
            <a:endParaRPr lang="en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1">
            <a:extLst>
              <a:ext uri="{FF2B5EF4-FFF2-40B4-BE49-F238E27FC236}">
                <a16:creationId xmlns:a16="http://schemas.microsoft.com/office/drawing/2014/main" id="{B53715B2-C71B-4B8D-A9D0-CAED2D3C3F30}"/>
              </a:ext>
            </a:extLst>
          </p:cNvPr>
          <p:cNvGrpSpPr/>
          <p:nvPr/>
        </p:nvGrpSpPr>
        <p:grpSpPr>
          <a:xfrm>
            <a:off x="3272946" y="956613"/>
            <a:ext cx="1523087" cy="2098353"/>
            <a:chOff x="5226413" y="1125301"/>
            <a:chExt cx="2242091" cy="2740479"/>
          </a:xfrm>
        </p:grpSpPr>
        <p:pic>
          <p:nvPicPr>
            <p:cNvPr id="9" name="Immagine 4">
              <a:extLst>
                <a:ext uri="{FF2B5EF4-FFF2-40B4-BE49-F238E27FC236}">
                  <a16:creationId xmlns:a16="http://schemas.microsoft.com/office/drawing/2014/main" id="{1CAA878C-4DB0-4A0D-B863-305B43B31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145" y="1125301"/>
              <a:ext cx="1730628" cy="2287858"/>
            </a:xfrm>
            <a:prstGeom prst="rect">
              <a:avLst/>
            </a:prstGeom>
          </p:spPr>
        </p:pic>
        <p:sp>
          <p:nvSpPr>
            <p:cNvPr id="10" name="CasellaDiTesto 5">
              <a:extLst>
                <a:ext uri="{FF2B5EF4-FFF2-40B4-BE49-F238E27FC236}">
                  <a16:creationId xmlns:a16="http://schemas.microsoft.com/office/drawing/2014/main" id="{92F923DF-421D-4EBC-B257-F66C0EF8CDD5}"/>
                </a:ext>
              </a:extLst>
            </p:cNvPr>
            <p:cNvSpPr txBox="1"/>
            <p:nvPr/>
          </p:nvSpPr>
          <p:spPr>
            <a:xfrm>
              <a:off x="5226413" y="3588781"/>
              <a:ext cx="2242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Università degli Studi di Genova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CA0533-A13F-4691-9F99-404D137DB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42" y="828795"/>
            <a:ext cx="2338497" cy="1012859"/>
          </a:xfrm>
          <a:prstGeom prst="rect">
            <a:avLst/>
          </a:prstGeom>
        </p:spPr>
      </p:pic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737B5F1B-CA82-429A-90FC-0248DDB5D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68" y="2049404"/>
            <a:ext cx="1722288" cy="934088"/>
          </a:xfrm>
          <a:prstGeom prst="rect">
            <a:avLst/>
          </a:prstGeom>
        </p:spPr>
      </p:pic>
      <p:sp>
        <p:nvSpPr>
          <p:cNvPr id="8" name="CasellaDiTesto 5">
            <a:extLst>
              <a:ext uri="{FF2B5EF4-FFF2-40B4-BE49-F238E27FC236}">
                <a16:creationId xmlns:a16="http://schemas.microsoft.com/office/drawing/2014/main" id="{4108053B-5A01-415C-B573-20C38385D14F}"/>
              </a:ext>
            </a:extLst>
          </p:cNvPr>
          <p:cNvSpPr txBox="1"/>
          <p:nvPr/>
        </p:nvSpPr>
        <p:spPr>
          <a:xfrm>
            <a:off x="5881966" y="1726238"/>
            <a:ext cx="304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/>
              <a:t>École Polytechnique Fédérale de Lausanne</a:t>
            </a:r>
            <a:endParaRPr lang="it-IT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5628B-DE4F-42BC-A1B5-DEDCDE5E4EBC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50449B21-31F8-483D-A994-FDF1CA25DD83}"/>
              </a:ext>
            </a:extLst>
          </p:cNvPr>
          <p:cNvSpPr txBox="1"/>
          <p:nvPr/>
        </p:nvSpPr>
        <p:spPr>
          <a:xfrm>
            <a:off x="100995" y="5061584"/>
            <a:ext cx="7866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Supervisors</a:t>
            </a:r>
            <a:r>
              <a:rPr lang="it-IT" dirty="0"/>
              <a:t>:</a:t>
            </a:r>
          </a:p>
          <a:p>
            <a:r>
              <a:rPr lang="it-IT" i="1" dirty="0"/>
              <a:t>Prof. Alessandro Bottaro, Università di Genova</a:t>
            </a:r>
          </a:p>
          <a:p>
            <a:r>
              <a:rPr lang="en-US" i="1" dirty="0"/>
              <a:t>Dr. Giuseppe Antonio Zampogna, EPFL</a:t>
            </a:r>
            <a:endParaRPr lang="it-IT" i="1" dirty="0"/>
          </a:p>
          <a:p>
            <a:r>
              <a:rPr lang="en-US" i="1" dirty="0"/>
              <a:t>Prof. François </a:t>
            </a:r>
            <a:r>
              <a:rPr lang="en-US" i="1" dirty="0" err="1"/>
              <a:t>Gallaire</a:t>
            </a:r>
            <a:r>
              <a:rPr lang="en-US" i="1" dirty="0"/>
              <a:t>, </a:t>
            </a:r>
            <a:r>
              <a:rPr lang="fr-FR" i="1" dirty="0"/>
              <a:t>EPFL</a:t>
            </a:r>
          </a:p>
          <a:p>
            <a:endParaRPr lang="it-IT" i="1" dirty="0"/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3AB3359D-B44E-402C-BCA9-257E37A12A86}"/>
              </a:ext>
            </a:extLst>
          </p:cNvPr>
          <p:cNvSpPr txBox="1"/>
          <p:nvPr/>
        </p:nvSpPr>
        <p:spPr>
          <a:xfrm>
            <a:off x="10812517" y="6531626"/>
            <a:ext cx="137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29/03/2023</a:t>
            </a:r>
          </a:p>
        </p:txBody>
      </p:sp>
      <p:sp>
        <p:nvSpPr>
          <p:cNvPr id="16" name="CasellaDiTesto 8">
            <a:extLst>
              <a:ext uri="{FF2B5EF4-FFF2-40B4-BE49-F238E27FC236}">
                <a16:creationId xmlns:a16="http://schemas.microsoft.com/office/drawing/2014/main" id="{0DE41182-99C4-48A7-B29C-493429DE3604}"/>
              </a:ext>
            </a:extLst>
          </p:cNvPr>
          <p:cNvSpPr txBox="1"/>
          <p:nvPr/>
        </p:nvSpPr>
        <p:spPr>
          <a:xfrm>
            <a:off x="7646972" y="5061584"/>
            <a:ext cx="786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Candidate:</a:t>
            </a:r>
          </a:p>
          <a:p>
            <a:r>
              <a:rPr lang="it-IT" i="1" dirty="0"/>
              <a:t>Alberto Ponte</a:t>
            </a:r>
            <a:endParaRPr lang="it-IT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75355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FA06F-EC00-4A83-B84E-7FDD2162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3" y="914998"/>
            <a:ext cx="6404553" cy="2497224"/>
          </a:xfrm>
          <a:prstGeom prst="rect">
            <a:avLst/>
          </a:prstGeom>
        </p:spPr>
      </p:pic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E5097FA-7665-4A58-8766-43309F6F1291}"/>
              </a:ext>
            </a:extLst>
          </p:cNvPr>
          <p:cNvSpPr/>
          <p:nvPr/>
        </p:nvSpPr>
        <p:spPr>
          <a:xfrm>
            <a:off x="6095669" y="3429339"/>
            <a:ext cx="6037881" cy="2923030"/>
          </a:xfrm>
          <a:prstGeom prst="roundRect">
            <a:avLst>
              <a:gd name="adj" fmla="val 959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5FA36034-B547-47ED-B83B-D8F0C525BCA5}"/>
              </a:ext>
            </a:extLst>
          </p:cNvPr>
          <p:cNvSpPr/>
          <p:nvPr/>
        </p:nvSpPr>
        <p:spPr>
          <a:xfrm>
            <a:off x="8389" y="3433320"/>
            <a:ext cx="6037881" cy="2923030"/>
          </a:xfrm>
          <a:prstGeom prst="roundRect">
            <a:avLst>
              <a:gd name="adj" fmla="val 959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C0011-D346-4F8A-AEC0-3EACF156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06" y="1023790"/>
            <a:ext cx="4552365" cy="2216583"/>
          </a:xfrm>
          <a:prstGeom prst="rect">
            <a:avLst/>
          </a:prstGeom>
        </p:spPr>
      </p:pic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0C054845-5D9D-4360-9222-8EF7F5E22010}"/>
              </a:ext>
            </a:extLst>
          </p:cNvPr>
          <p:cNvSpPr/>
          <p:nvPr/>
        </p:nvSpPr>
        <p:spPr>
          <a:xfrm>
            <a:off x="11136953" y="991703"/>
            <a:ext cx="944833" cy="6681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8BB87F-E5FE-4B91-AB60-490012076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786" y="3511476"/>
            <a:ext cx="2745964" cy="27675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D1D563-B1FD-46F9-9196-D95858B6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12" y="3522638"/>
            <a:ext cx="2745964" cy="27675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0B831-6F30-4F09-979F-E1B21343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10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64E9503-BD63-4CE1-99BC-B9A1ECDC5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197" y="5253321"/>
            <a:ext cx="1332325" cy="670479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249569-CCC9-4184-92EE-4B01E5C94D64}"/>
              </a:ext>
            </a:extLst>
          </p:cNvPr>
          <p:cNvCxnSpPr>
            <a:cxnSpLocks/>
          </p:cNvCxnSpPr>
          <p:nvPr/>
        </p:nvCxnSpPr>
        <p:spPr>
          <a:xfrm>
            <a:off x="7595197" y="5588560"/>
            <a:ext cx="1332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9E083B9-64E3-4352-AE93-746E0EC3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800" y="5235600"/>
            <a:ext cx="1332325" cy="67047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DE2353-B807-4869-B9B9-DD1E4E5A6164}"/>
              </a:ext>
            </a:extLst>
          </p:cNvPr>
          <p:cNvCxnSpPr>
            <a:cxnSpLocks/>
          </p:cNvCxnSpPr>
          <p:nvPr/>
        </p:nvCxnSpPr>
        <p:spPr>
          <a:xfrm>
            <a:off x="10410800" y="5573117"/>
            <a:ext cx="1332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54D2FB8-309F-478C-904B-3F8CA8244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530" y="1771265"/>
            <a:ext cx="948581" cy="360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D45AF8-DAEC-4E01-87C3-CF15BE9E7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5" y="3623382"/>
            <a:ext cx="2745964" cy="2642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46F23B-867A-4844-8A7C-9882BBFDF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187" y="3452104"/>
            <a:ext cx="2745964" cy="28474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6AA8D2C-1A74-4329-9664-7615BC014631}"/>
              </a:ext>
            </a:extLst>
          </p:cNvPr>
          <p:cNvSpPr/>
          <p:nvPr/>
        </p:nvSpPr>
        <p:spPr>
          <a:xfrm>
            <a:off x="9885" y="231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E027061-EE82-4E5F-93EB-8163F7CA9B53}"/>
              </a:ext>
            </a:extLst>
          </p:cNvPr>
          <p:cNvSpPr txBox="1">
            <a:spLocks/>
          </p:cNvSpPr>
          <p:nvPr/>
        </p:nvSpPr>
        <p:spPr>
          <a:xfrm>
            <a:off x="8389" y="-226546"/>
            <a:ext cx="121920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Macroscopic configuration: planar membrane</a:t>
            </a:r>
            <a:endParaRPr lang="en-CH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E2AD1C-CA94-689C-A5FD-288604AD3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2944" y="1138977"/>
            <a:ext cx="821569" cy="3737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C8504C-F0CD-610B-A755-A45B006FB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440" y="1491968"/>
            <a:ext cx="157677" cy="1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B396666-E916-46BE-88B3-E614CF156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88" y="3904910"/>
            <a:ext cx="2604650" cy="25383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99CFAA4-D144-4624-BF31-290A5320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6" y="3944010"/>
            <a:ext cx="2604650" cy="25326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C0A84A-75DE-429B-B0BA-A1A72F412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490" y="3704729"/>
            <a:ext cx="3080529" cy="2851597"/>
          </a:xfrm>
          <a:prstGeom prst="rect">
            <a:avLst/>
          </a:prstGeom>
        </p:spPr>
      </p:pic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5FDE0BEB-7E89-4BAD-8232-8AF443C6D0A1}"/>
              </a:ext>
            </a:extLst>
          </p:cNvPr>
          <p:cNvSpPr/>
          <p:nvPr/>
        </p:nvSpPr>
        <p:spPr>
          <a:xfrm>
            <a:off x="170560" y="3289391"/>
            <a:ext cx="3264049" cy="443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25B45C-E248-4263-883F-A441A1461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86" y="705324"/>
            <a:ext cx="2619451" cy="2532619"/>
          </a:xfrm>
          <a:prstGeom prst="rect">
            <a:avLst/>
          </a:prstGeom>
        </p:spPr>
      </p:pic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A9DB3A96-8B87-4F9C-AA74-7FD8D6A7DEB4}"/>
              </a:ext>
            </a:extLst>
          </p:cNvPr>
          <p:cNvSpPr/>
          <p:nvPr/>
        </p:nvSpPr>
        <p:spPr>
          <a:xfrm>
            <a:off x="168017" y="172419"/>
            <a:ext cx="3009405" cy="443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4A865-7AB4-43FA-BA6B-7580A0C08B02}"/>
              </a:ext>
            </a:extLst>
          </p:cNvPr>
          <p:cNvSpPr txBox="1"/>
          <p:nvPr/>
        </p:nvSpPr>
        <p:spPr>
          <a:xfrm>
            <a:off x="8699383" y="1014682"/>
            <a:ext cx="312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ABBD9-0E73-431C-8D8A-1F30BD9A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11</a:t>
            </a:fld>
            <a:r>
              <a:rPr lang="en-US" dirty="0"/>
              <a:t> /16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740D1-3EF6-489F-906F-4E30E2B23941}"/>
              </a:ext>
            </a:extLst>
          </p:cNvPr>
          <p:cNvSpPr txBox="1"/>
          <p:nvPr/>
        </p:nvSpPr>
        <p:spPr>
          <a:xfrm>
            <a:off x="3245655" y="879775"/>
            <a:ext cx="286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relative error is evaluated: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645B2-F618-46CF-B88F-2B29B8E0C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808" y="1645630"/>
            <a:ext cx="2067885" cy="6460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22AF38-506B-4E1B-8BC6-903477E3D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904" y="669706"/>
            <a:ext cx="2574650" cy="25575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9A5B97-D66F-4E0F-AE5F-047EAAC29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683" y="3749880"/>
            <a:ext cx="2638857" cy="26797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25E97FD-D841-4104-9415-150BC3818F08}"/>
              </a:ext>
            </a:extLst>
          </p:cNvPr>
          <p:cNvSpPr/>
          <p:nvPr/>
        </p:nvSpPr>
        <p:spPr>
          <a:xfrm>
            <a:off x="6744749" y="3750840"/>
            <a:ext cx="889233" cy="19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0CFF13-0061-4A04-83BA-3814DB2BA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7637" y="633548"/>
            <a:ext cx="3080529" cy="27183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0343CB-7099-4519-86CC-0D2779C49844}"/>
              </a:ext>
            </a:extLst>
          </p:cNvPr>
          <p:cNvSpPr/>
          <p:nvPr/>
        </p:nvSpPr>
        <p:spPr>
          <a:xfrm>
            <a:off x="9650218" y="616130"/>
            <a:ext cx="77178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2527D3-E7B3-46A0-BE0E-5F1DAA329CDD}"/>
              </a:ext>
            </a:extLst>
          </p:cNvPr>
          <p:cNvSpPr/>
          <p:nvPr/>
        </p:nvSpPr>
        <p:spPr>
          <a:xfrm>
            <a:off x="9628494" y="3615655"/>
            <a:ext cx="985356" cy="306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669512-3281-4AD9-9983-5778E6FF9635}"/>
                  </a:ext>
                </a:extLst>
              </p:cNvPr>
              <p:cNvSpPr txBox="1"/>
              <p:nvPr/>
            </p:nvSpPr>
            <p:spPr>
              <a:xfrm>
                <a:off x="22345" y="3341866"/>
                <a:ext cx="346538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669512-3281-4AD9-9983-5778E6FF9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5" y="3341866"/>
                <a:ext cx="3465385" cy="37555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F42B7-44EF-4309-8154-4627A484D4AB}"/>
                  </a:ext>
                </a:extLst>
              </p:cNvPr>
              <p:cNvSpPr txBox="1"/>
              <p:nvPr/>
            </p:nvSpPr>
            <p:spPr>
              <a:xfrm>
                <a:off x="97848" y="211584"/>
                <a:ext cx="326404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F42B7-44EF-4309-8154-4627A484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8" y="211584"/>
                <a:ext cx="3264049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27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23A4F-7853-493D-BDA4-37D8043BC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73" y="3809695"/>
            <a:ext cx="3294665" cy="27433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48B316-EC5D-4258-A376-D09E0BC8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12" y="682950"/>
            <a:ext cx="2615096" cy="25400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59E2CC-5D73-4251-B128-ED150E806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82" y="653431"/>
            <a:ext cx="2601643" cy="2544401"/>
          </a:xfrm>
          <a:prstGeom prst="rect">
            <a:avLst/>
          </a:prstGeom>
        </p:spPr>
      </p:pic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369B4F4D-87DF-48FE-AAC0-C4C82E3623CA}"/>
              </a:ext>
            </a:extLst>
          </p:cNvPr>
          <p:cNvSpPr/>
          <p:nvPr/>
        </p:nvSpPr>
        <p:spPr>
          <a:xfrm>
            <a:off x="164115" y="172564"/>
            <a:ext cx="3434762" cy="40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49E656-76B8-40A1-BF03-569756BD3E78}"/>
                  </a:ext>
                </a:extLst>
              </p:cNvPr>
              <p:cNvSpPr txBox="1"/>
              <p:nvPr/>
            </p:nvSpPr>
            <p:spPr>
              <a:xfrm>
                <a:off x="197671" y="204075"/>
                <a:ext cx="360254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49E656-76B8-40A1-BF03-569756BD3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1" y="204075"/>
                <a:ext cx="3602542" cy="37555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AC741-B6F4-41FC-9D87-EE08B7DE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12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9B480-230A-4FCD-B4CB-286F0B11A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656" y="661248"/>
            <a:ext cx="2667027" cy="25788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1F8B47-C4E4-407E-9AF6-24E24DA5120B}"/>
              </a:ext>
            </a:extLst>
          </p:cNvPr>
          <p:cNvSpPr/>
          <p:nvPr/>
        </p:nvSpPr>
        <p:spPr>
          <a:xfrm>
            <a:off x="6747177" y="507294"/>
            <a:ext cx="872455" cy="2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82D7DF-E0D9-4535-8D1E-E7147DA0E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307" y="644722"/>
            <a:ext cx="3044658" cy="26811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6CD0F-EECC-4CA1-AAB5-A45CE339A07E}"/>
              </a:ext>
            </a:extLst>
          </p:cNvPr>
          <p:cNvSpPr/>
          <p:nvPr/>
        </p:nvSpPr>
        <p:spPr>
          <a:xfrm>
            <a:off x="10235504" y="545201"/>
            <a:ext cx="453005" cy="150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6230C2-FF1A-4CD1-B1E0-3D2750D56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87" y="3825246"/>
            <a:ext cx="2661938" cy="2617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354632-F355-4D18-B1AB-4C723B4D0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116" y="3809695"/>
            <a:ext cx="2665089" cy="2617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0A832-857B-453D-999D-0D66E7C77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103" y="3819290"/>
            <a:ext cx="2679990" cy="2608272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43E5B17-5A2A-4128-97FD-E9B26B3026A2}"/>
              </a:ext>
            </a:extLst>
          </p:cNvPr>
          <p:cNvSpPr/>
          <p:nvPr/>
        </p:nvSpPr>
        <p:spPr>
          <a:xfrm>
            <a:off x="172824" y="3288358"/>
            <a:ext cx="3434762" cy="443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5BC7E7-FC1D-43F3-BE35-95617652E4CE}"/>
                  </a:ext>
                </a:extLst>
              </p:cNvPr>
              <p:cNvSpPr txBox="1"/>
              <p:nvPr/>
            </p:nvSpPr>
            <p:spPr>
              <a:xfrm>
                <a:off x="97643" y="3317183"/>
                <a:ext cx="360254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=80/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5BC7E7-FC1D-43F3-BE35-95617652E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3" y="3317183"/>
                <a:ext cx="3602542" cy="37555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41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07F4A69E-398F-4FA4-8338-1CEE3B52E8BF}"/>
              </a:ext>
            </a:extLst>
          </p:cNvPr>
          <p:cNvSpPr/>
          <p:nvPr/>
        </p:nvSpPr>
        <p:spPr>
          <a:xfrm>
            <a:off x="6278679" y="3429000"/>
            <a:ext cx="3978136" cy="3292474"/>
          </a:xfrm>
          <a:prstGeom prst="roundRect">
            <a:avLst>
              <a:gd name="adj" fmla="val 81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45F1C2-3CB0-472A-B90B-645B442E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18" y="3471644"/>
            <a:ext cx="3660258" cy="3193063"/>
          </a:xfrm>
          <a:prstGeom prst="rect">
            <a:avLst/>
          </a:prstGeom>
        </p:spPr>
      </p:pic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1DE05145-1425-4AE9-B9E3-DFD9A3D76C36}"/>
              </a:ext>
            </a:extLst>
          </p:cNvPr>
          <p:cNvSpPr/>
          <p:nvPr/>
        </p:nvSpPr>
        <p:spPr>
          <a:xfrm>
            <a:off x="850613" y="3723972"/>
            <a:ext cx="4386756" cy="1708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55E67-29FF-496D-8FA7-71BD57BB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pPr/>
              <a:t>13</a:t>
            </a:fld>
            <a:r>
              <a:rPr lang="en-US" dirty="0"/>
              <a:t>/16</a:t>
            </a:r>
            <a:endParaRPr lang="en-CH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DBD2C4-6227-42F7-8A21-6EDEF4C2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" y="664604"/>
            <a:ext cx="2607777" cy="25383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5B9867-4189-43BF-993C-3916EFC1E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991" y="669422"/>
            <a:ext cx="2622806" cy="25503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99ECE3-0D0D-45CC-98A1-3AD47A4C5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402" y="681382"/>
            <a:ext cx="2630105" cy="25383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BB58E2-6243-49E9-AE3A-36417CC07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721" y="4391293"/>
            <a:ext cx="2139300" cy="952997"/>
          </a:xfrm>
          <a:prstGeom prst="rect">
            <a:avLst/>
          </a:prstGeom>
        </p:spPr>
      </p:pic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C96CF906-0742-4761-BAB7-B57A3E49D34A}"/>
              </a:ext>
            </a:extLst>
          </p:cNvPr>
          <p:cNvSpPr/>
          <p:nvPr/>
        </p:nvSpPr>
        <p:spPr>
          <a:xfrm>
            <a:off x="166610" y="178120"/>
            <a:ext cx="3434762" cy="401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3136A-3035-4D00-A6CF-1540F586E92B}"/>
                  </a:ext>
                </a:extLst>
              </p:cNvPr>
              <p:cNvSpPr txBox="1"/>
              <p:nvPr/>
            </p:nvSpPr>
            <p:spPr>
              <a:xfrm>
                <a:off x="65942" y="203809"/>
                <a:ext cx="360254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=80/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3136A-3035-4D00-A6CF-1540F586E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" y="203809"/>
                <a:ext cx="3602542" cy="37555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E2195CF-7FDE-4468-9C2A-05F69DC1B057}"/>
              </a:ext>
            </a:extLst>
          </p:cNvPr>
          <p:cNvSpPr txBox="1"/>
          <p:nvPr/>
        </p:nvSpPr>
        <p:spPr>
          <a:xfrm>
            <a:off x="928151" y="385072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Root mean square errors are evaluated as:</a:t>
            </a:r>
            <a:endParaRPr lang="en-CH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7ED66F6-525F-43E4-A873-E96395F17EBF}"/>
              </a:ext>
            </a:extLst>
          </p:cNvPr>
          <p:cNvSpPr/>
          <p:nvPr/>
        </p:nvSpPr>
        <p:spPr>
          <a:xfrm>
            <a:off x="5236145" y="4391293"/>
            <a:ext cx="1042534" cy="459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C078B-F8D2-4D0E-A58D-CCC653721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214" y="6469867"/>
            <a:ext cx="334900" cy="224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1D522-0024-4635-B721-F7A28E991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2219" y="627797"/>
            <a:ext cx="3316578" cy="27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909F2C54-4837-2086-42B6-5AB15FBA0F44}"/>
              </a:ext>
            </a:extLst>
          </p:cNvPr>
          <p:cNvSpPr/>
          <p:nvPr/>
        </p:nvSpPr>
        <p:spPr>
          <a:xfrm>
            <a:off x="322658" y="3525857"/>
            <a:ext cx="3348406" cy="375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77219D-7519-4033-B536-A534C41D08D6}"/>
              </a:ext>
            </a:extLst>
          </p:cNvPr>
          <p:cNvSpPr/>
          <p:nvPr/>
        </p:nvSpPr>
        <p:spPr>
          <a:xfrm>
            <a:off x="9999677" y="1976400"/>
            <a:ext cx="209725" cy="2299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F122D-5D2E-4CF2-9E1C-4D89F7BA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14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03E1A-05BE-4A1B-984B-66F89626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" y="802929"/>
            <a:ext cx="6990826" cy="263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7850B-1622-4E70-A677-A6F406ED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24" y="1776189"/>
            <a:ext cx="1108936" cy="369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943CE1-C475-46B9-B7F8-14E68F05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325" y="903551"/>
            <a:ext cx="4674499" cy="24263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BC5261-B12C-401C-AD05-CD246E49474A}"/>
              </a:ext>
            </a:extLst>
          </p:cNvPr>
          <p:cNvSpPr/>
          <p:nvPr/>
        </p:nvSpPr>
        <p:spPr>
          <a:xfrm>
            <a:off x="9885" y="231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7DAD02-8F84-4DDF-BD42-B198FEAFBF15}"/>
              </a:ext>
            </a:extLst>
          </p:cNvPr>
          <p:cNvSpPr txBox="1">
            <a:spLocks/>
          </p:cNvSpPr>
          <p:nvPr/>
        </p:nvSpPr>
        <p:spPr>
          <a:xfrm>
            <a:off x="-1" y="-226546"/>
            <a:ext cx="12181457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Macroscopic configuration: cylindrical membrane</a:t>
            </a:r>
            <a:endParaRPr lang="en-CH" dirty="0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8A42C7C4-029D-E37F-B17F-7B3834A7F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17" y="4014813"/>
            <a:ext cx="2804794" cy="2811271"/>
          </a:xfrm>
          <a:prstGeom prst="rect">
            <a:avLst/>
          </a:prstGeom>
        </p:spPr>
      </p:pic>
      <p:pic>
        <p:nvPicPr>
          <p:cNvPr id="4" name="Picture 35">
            <a:extLst>
              <a:ext uri="{FF2B5EF4-FFF2-40B4-BE49-F238E27FC236}">
                <a16:creationId xmlns:a16="http://schemas.microsoft.com/office/drawing/2014/main" id="{331C79C4-BBB8-F4C7-7238-AC554F3A7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" y="4032231"/>
            <a:ext cx="2835864" cy="2814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8">
                <a:extLst>
                  <a:ext uri="{FF2B5EF4-FFF2-40B4-BE49-F238E27FC236}">
                    <a16:creationId xmlns:a16="http://schemas.microsoft.com/office/drawing/2014/main" id="{24366FF3-1466-6378-F1B4-7FE552E96B96}"/>
                  </a:ext>
                </a:extLst>
              </p:cNvPr>
              <p:cNvSpPr txBox="1"/>
              <p:nvPr/>
            </p:nvSpPr>
            <p:spPr>
              <a:xfrm>
                <a:off x="153158" y="3517149"/>
                <a:ext cx="368740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28">
                <a:extLst>
                  <a:ext uri="{FF2B5EF4-FFF2-40B4-BE49-F238E27FC236}">
                    <a16:creationId xmlns:a16="http://schemas.microsoft.com/office/drawing/2014/main" id="{24366FF3-1466-6378-F1B4-7FE552E96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8" y="3517149"/>
                <a:ext cx="3687406" cy="375552"/>
              </a:xfrm>
              <a:prstGeom prst="rect">
                <a:avLst/>
              </a:prstGeom>
              <a:blipFill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7">
            <a:extLst>
              <a:ext uri="{FF2B5EF4-FFF2-40B4-BE49-F238E27FC236}">
                <a16:creationId xmlns:a16="http://schemas.microsoft.com/office/drawing/2014/main" id="{6D5A3177-7451-D4E3-1F25-EA13833B9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334" y="4014813"/>
            <a:ext cx="2835864" cy="2851689"/>
          </a:xfrm>
          <a:prstGeom prst="rect">
            <a:avLst/>
          </a:prstGeom>
        </p:spPr>
      </p:pic>
      <p:pic>
        <p:nvPicPr>
          <p:cNvPr id="9" name="Picture 39">
            <a:extLst>
              <a:ext uri="{FF2B5EF4-FFF2-40B4-BE49-F238E27FC236}">
                <a16:creationId xmlns:a16="http://schemas.microsoft.com/office/drawing/2014/main" id="{8A1CC446-D877-C38B-7111-0F4DF12C6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6567" y="4084485"/>
            <a:ext cx="2318282" cy="2133873"/>
          </a:xfrm>
          <a:prstGeom prst="rect">
            <a:avLst/>
          </a:prstGeom>
        </p:spPr>
      </p:pic>
      <p:sp>
        <p:nvSpPr>
          <p:cNvPr id="10" name="Oval 40">
            <a:extLst>
              <a:ext uri="{FF2B5EF4-FFF2-40B4-BE49-F238E27FC236}">
                <a16:creationId xmlns:a16="http://schemas.microsoft.com/office/drawing/2014/main" id="{1A8715CB-A8E0-1C67-1402-AE93447E814E}"/>
              </a:ext>
            </a:extLst>
          </p:cNvPr>
          <p:cNvSpPr/>
          <p:nvPr/>
        </p:nvSpPr>
        <p:spPr>
          <a:xfrm>
            <a:off x="7195038" y="6357960"/>
            <a:ext cx="151001" cy="1398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id="{87321265-8371-675D-C07F-921851D6FBCD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7323925" y="4934518"/>
            <a:ext cx="1881035" cy="1443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2">
            <a:extLst>
              <a:ext uri="{FF2B5EF4-FFF2-40B4-BE49-F238E27FC236}">
                <a16:creationId xmlns:a16="http://schemas.microsoft.com/office/drawing/2014/main" id="{1555646C-6911-D309-1FEE-247B0A38E4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071" y="4100135"/>
            <a:ext cx="1035426" cy="511018"/>
          </a:xfrm>
          <a:prstGeom prst="rect">
            <a:avLst/>
          </a:prstGeom>
        </p:spPr>
      </p:pic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F836BE5C-B59C-852C-6212-915014BE0878}"/>
              </a:ext>
            </a:extLst>
          </p:cNvPr>
          <p:cNvCxnSpPr/>
          <p:nvPr/>
        </p:nvCxnSpPr>
        <p:spPr>
          <a:xfrm>
            <a:off x="7450460" y="4347255"/>
            <a:ext cx="10354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7782F97-D5BF-9BEB-D29F-DDABAF296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35" y="1472078"/>
            <a:ext cx="157677" cy="1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51F5E3FD-0F7C-4526-8C6F-0EC0BAB9ABC8}"/>
              </a:ext>
            </a:extLst>
          </p:cNvPr>
          <p:cNvSpPr/>
          <p:nvPr/>
        </p:nvSpPr>
        <p:spPr>
          <a:xfrm>
            <a:off x="1824450" y="3418114"/>
            <a:ext cx="3374573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D4922-5D9B-45C0-842E-5A9B553C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15</a:t>
            </a:fld>
            <a:r>
              <a:rPr lang="en-US" dirty="0"/>
              <a:t> /16</a:t>
            </a:r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D47D4-52C1-4818-87E0-7F2508171983}"/>
              </a:ext>
            </a:extLst>
          </p:cNvPr>
          <p:cNvSpPr/>
          <p:nvPr/>
        </p:nvSpPr>
        <p:spPr>
          <a:xfrm>
            <a:off x="9885" y="231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7201A-53B1-4AE6-9471-01978E493C12}"/>
              </a:ext>
            </a:extLst>
          </p:cNvPr>
          <p:cNvSpPr txBox="1">
            <a:spLocks/>
          </p:cNvSpPr>
          <p:nvPr/>
        </p:nvSpPr>
        <p:spPr>
          <a:xfrm>
            <a:off x="865832" y="-226546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Conclusions and further developments</a:t>
            </a:r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36380-B673-4638-A32F-34BC060D8A51}"/>
              </a:ext>
            </a:extLst>
          </p:cNvPr>
          <p:cNvSpPr txBox="1"/>
          <p:nvPr/>
        </p:nvSpPr>
        <p:spPr>
          <a:xfrm>
            <a:off x="317051" y="1633290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Strategy B predicts well the solute concentration for every case tested in the whole fluid domain, while strategy A underestimates the results of the direct numerical simulations for large </a:t>
            </a:r>
            <a:r>
              <a:rPr lang="en-US" dirty="0" err="1"/>
              <a:t>Péclet</a:t>
            </a:r>
            <a:r>
              <a:rPr lang="en-US" dirty="0"/>
              <a:t> numbers, as the diffusive case.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11964-9D38-46A1-A2F9-0179DD26B180}"/>
              </a:ext>
            </a:extLst>
          </p:cNvPr>
          <p:cNvSpPr txBox="1"/>
          <p:nvPr/>
        </p:nvSpPr>
        <p:spPr>
          <a:xfrm>
            <a:off x="1824450" y="3418114"/>
            <a:ext cx="610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Further developments</a:t>
            </a:r>
            <a:endParaRPr lang="en-CH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4BB95C-43A6-4FF2-B0FA-8BF66DBF979F}"/>
                  </a:ext>
                </a:extLst>
              </p:cNvPr>
              <p:cNvSpPr txBox="1"/>
              <p:nvPr/>
            </p:nvSpPr>
            <p:spPr>
              <a:xfrm>
                <a:off x="1999310" y="4204152"/>
                <a:ext cx="829205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Analyze the case where pores and particles have comparable diameters.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Study other types of solute-membrane interactions, like partially adsorbing or reactive inclusions.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Study non-periodic microscopic geometries.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higher order approximation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expansion.</a:t>
                </a:r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4BB95C-43A6-4FF2-B0FA-8BF66DBF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10" y="4204152"/>
                <a:ext cx="8292050" cy="2308324"/>
              </a:xfrm>
              <a:prstGeom prst="rect">
                <a:avLst/>
              </a:prstGeom>
              <a:blipFill>
                <a:blip r:embed="rId2"/>
                <a:stretch>
                  <a:fillRect l="-515" t="-1587" b="-3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2108825-5FBC-422D-8399-3BAA4D70BE61}"/>
              </a:ext>
            </a:extLst>
          </p:cNvPr>
          <p:cNvSpPr/>
          <p:nvPr/>
        </p:nvSpPr>
        <p:spPr>
          <a:xfrm>
            <a:off x="6723017" y="1325794"/>
            <a:ext cx="5216434" cy="1925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092785-BC86-2050-B080-6CACE164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528" y="1347311"/>
            <a:ext cx="5138189" cy="18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81A6-BE56-4968-A7EF-D38256B1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414" y="732760"/>
            <a:ext cx="6324329" cy="57880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Thank you for your attention</a:t>
            </a:r>
            <a:endParaRPr lang="en-CH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50F95-EED1-4771-9EF3-79182F52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pPr/>
              <a:t>16</a:t>
            </a:fld>
            <a:r>
              <a:rPr lang="en-US" dirty="0"/>
              <a:t> /16</a:t>
            </a:r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5483C-D99B-4547-ABF0-3F814535B944}"/>
              </a:ext>
            </a:extLst>
          </p:cNvPr>
          <p:cNvSpPr/>
          <p:nvPr/>
        </p:nvSpPr>
        <p:spPr>
          <a:xfrm>
            <a:off x="9885" y="231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55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C88C93A-A070-94A3-B2E2-B958ACC91940}"/>
              </a:ext>
            </a:extLst>
          </p:cNvPr>
          <p:cNvSpPr/>
          <p:nvPr/>
        </p:nvSpPr>
        <p:spPr>
          <a:xfrm>
            <a:off x="8791662" y="4909034"/>
            <a:ext cx="2225242" cy="14660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A59D5-5D3D-475B-B582-A5C072894031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D39125F6-5273-4B9F-A161-7E648757C48F}"/>
              </a:ext>
            </a:extLst>
          </p:cNvPr>
          <p:cNvSpPr/>
          <p:nvPr/>
        </p:nvSpPr>
        <p:spPr>
          <a:xfrm>
            <a:off x="7760893" y="2877966"/>
            <a:ext cx="3934086" cy="1455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FB00EBF3-64B5-4921-BC18-5AA0C7E9FEC4}"/>
              </a:ext>
            </a:extLst>
          </p:cNvPr>
          <p:cNvSpPr/>
          <p:nvPr/>
        </p:nvSpPr>
        <p:spPr>
          <a:xfrm>
            <a:off x="7735000" y="1070023"/>
            <a:ext cx="3934086" cy="1455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D004C39B-70EE-4056-BAB3-B1B21FF8F67A}"/>
              </a:ext>
            </a:extLst>
          </p:cNvPr>
          <p:cNvSpPr/>
          <p:nvPr/>
        </p:nvSpPr>
        <p:spPr>
          <a:xfrm>
            <a:off x="759076" y="3148451"/>
            <a:ext cx="2394842" cy="14660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C514B-0801-4AB7-8837-C1004802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47" y="-205579"/>
            <a:ext cx="10515600" cy="1325563"/>
          </a:xfrm>
          <a:ln>
            <a:noFill/>
          </a:ln>
        </p:spPr>
        <p:txBody>
          <a:bodyPr/>
          <a:lstStyle/>
          <a:p>
            <a:pPr algn="ctr"/>
            <a:r>
              <a:rPr lang="en-US" dirty="0"/>
              <a:t>Large </a:t>
            </a:r>
            <a:r>
              <a:rPr lang="en-US" dirty="0" err="1"/>
              <a:t>Péclet</a:t>
            </a:r>
            <a:r>
              <a:rPr lang="en-US" dirty="0"/>
              <a:t> transport in microfluidics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AA6C4-FC0E-45E2-93C3-859F7290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625"/>
            <a:ext cx="6848407" cy="1791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27D4D-9D68-456C-B9FD-88B627ECAE2B}"/>
              </a:ext>
            </a:extLst>
          </p:cNvPr>
          <p:cNvSpPr txBox="1"/>
          <p:nvPr/>
        </p:nvSpPr>
        <p:spPr>
          <a:xfrm>
            <a:off x="376273" y="4938923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Smooth surfaces</a:t>
            </a:r>
            <a:endParaRPr lang="en-CH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1F44BF-C973-4163-B449-AB84D929F8E9}"/>
              </a:ext>
            </a:extLst>
          </p:cNvPr>
          <p:cNvSpPr/>
          <p:nvPr/>
        </p:nvSpPr>
        <p:spPr>
          <a:xfrm>
            <a:off x="2334936" y="4957372"/>
            <a:ext cx="597382" cy="39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8B95CF6-0E88-4756-BD2B-60DC7E8381AA}"/>
              </a:ext>
            </a:extLst>
          </p:cNvPr>
          <p:cNvSpPr/>
          <p:nvPr/>
        </p:nvSpPr>
        <p:spPr>
          <a:xfrm>
            <a:off x="4726169" y="4932490"/>
            <a:ext cx="671310" cy="39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D5740-625E-4162-9488-BC497F8EA9AE}"/>
              </a:ext>
            </a:extLst>
          </p:cNvPr>
          <p:cNvSpPr txBox="1"/>
          <p:nvPr/>
        </p:nvSpPr>
        <p:spPr>
          <a:xfrm>
            <a:off x="376273" y="5642058"/>
            <a:ext cx="206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Microstructured</a:t>
            </a:r>
            <a:r>
              <a:rPr lang="en-US" dirty="0"/>
              <a:t> impermeable pattern</a:t>
            </a:r>
            <a:endParaRPr lang="en-CH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C847B47-67E6-4566-9594-2B86B74A5F93}"/>
              </a:ext>
            </a:extLst>
          </p:cNvPr>
          <p:cNvSpPr/>
          <p:nvPr/>
        </p:nvSpPr>
        <p:spPr>
          <a:xfrm>
            <a:off x="2326031" y="5915909"/>
            <a:ext cx="599035" cy="377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685A1B-460C-4E26-B26E-A508F4C59867}"/>
              </a:ext>
            </a:extLst>
          </p:cNvPr>
          <p:cNvSpPr txBox="1"/>
          <p:nvPr/>
        </p:nvSpPr>
        <p:spPr>
          <a:xfrm>
            <a:off x="3006950" y="5762365"/>
            <a:ext cx="173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flow component</a:t>
            </a:r>
            <a:endParaRPr lang="en-CH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8624A59-0037-4E05-B351-C021E384FA5A}"/>
              </a:ext>
            </a:extLst>
          </p:cNvPr>
          <p:cNvSpPr/>
          <p:nvPr/>
        </p:nvSpPr>
        <p:spPr>
          <a:xfrm>
            <a:off x="4738097" y="5890502"/>
            <a:ext cx="671309" cy="39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9A9FE-5C25-4079-BDC2-C5380144A038}"/>
              </a:ext>
            </a:extLst>
          </p:cNvPr>
          <p:cNvSpPr txBox="1"/>
          <p:nvPr/>
        </p:nvSpPr>
        <p:spPr>
          <a:xfrm>
            <a:off x="5523839" y="5743395"/>
            <a:ext cx="150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Mixing length reduction</a:t>
            </a:r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B5DC54-7F3A-478C-9359-27A764D5DE87}"/>
              </a:ext>
            </a:extLst>
          </p:cNvPr>
          <p:cNvSpPr txBox="1"/>
          <p:nvPr/>
        </p:nvSpPr>
        <p:spPr>
          <a:xfrm>
            <a:off x="3006950" y="4834752"/>
            <a:ext cx="178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diffusive mixing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9C23-1FBF-4C75-AC90-96685BF49ABB}"/>
              </a:ext>
            </a:extLst>
          </p:cNvPr>
          <p:cNvSpPr txBox="1"/>
          <p:nvPr/>
        </p:nvSpPr>
        <p:spPr>
          <a:xfrm>
            <a:off x="1047581" y="1047694"/>
            <a:ext cx="436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Strook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et al.,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Science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295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(5555), 2002.</a:t>
            </a:r>
            <a:endParaRPr lang="en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3EDCD-AFEF-47C4-A3B1-EF9F6C2F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80" y="3906253"/>
            <a:ext cx="1629235" cy="611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A5216-E906-45AD-A2E2-157269A3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838" y="4834987"/>
            <a:ext cx="1928445" cy="521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FBE7EB-2D73-4960-AC2F-8C4F6E812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655" y="2187705"/>
            <a:ext cx="1381318" cy="7525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5BB78F-EE01-4788-9B62-CA3080A39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076" y="3025728"/>
            <a:ext cx="1409897" cy="4858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1F306C-BC0D-4029-88DC-C75E466A7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44" y="3620504"/>
            <a:ext cx="1352739" cy="504895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A31190-E396-4CC9-9D74-F11A66AF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2</a:t>
            </a:fld>
            <a:r>
              <a:rPr lang="en-US" dirty="0"/>
              <a:t>/16</a:t>
            </a:r>
            <a:endParaRPr lang="en-CH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C2C879-1691-4E92-809C-C113AE9A5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906" y="2514959"/>
            <a:ext cx="955432" cy="2840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846F92-B330-4677-A68F-6AC9F2506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6237" y="3704914"/>
            <a:ext cx="803645" cy="2840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288F2B-04B8-42F2-B248-9A06A7250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3667" y="3125434"/>
            <a:ext cx="1047911" cy="286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D96216-D1A8-4E7D-B407-9783E9004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4487" y="1871641"/>
            <a:ext cx="2227803" cy="5057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0182479-681E-4933-97F1-FD034231B955}"/>
              </a:ext>
            </a:extLst>
          </p:cNvPr>
          <p:cNvSpPr txBox="1"/>
          <p:nvPr/>
        </p:nvSpPr>
        <p:spPr>
          <a:xfrm>
            <a:off x="7966314" y="1173379"/>
            <a:ext cx="362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standard deviation of the solute defines the degree of mixing:  </a:t>
            </a:r>
            <a:endParaRPr lang="en-CH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87D133-98F5-4F9F-B7D0-79DB77A48800}"/>
              </a:ext>
            </a:extLst>
          </p:cNvPr>
          <p:cNvCxnSpPr/>
          <p:nvPr/>
        </p:nvCxnSpPr>
        <p:spPr>
          <a:xfrm>
            <a:off x="7592037" y="4714613"/>
            <a:ext cx="0" cy="1786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1D977B-E793-4815-ADC1-F90DE7652D53}"/>
              </a:ext>
            </a:extLst>
          </p:cNvPr>
          <p:cNvCxnSpPr/>
          <p:nvPr/>
        </p:nvCxnSpPr>
        <p:spPr>
          <a:xfrm>
            <a:off x="7592037" y="5642058"/>
            <a:ext cx="1199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D7C0E9F-0756-4CD1-9A7E-98C29D666447}"/>
              </a:ext>
            </a:extLst>
          </p:cNvPr>
          <p:cNvSpPr txBox="1"/>
          <p:nvPr/>
        </p:nvSpPr>
        <p:spPr>
          <a:xfrm>
            <a:off x="8854052" y="5080228"/>
            <a:ext cx="206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…and if we consider permeable </a:t>
            </a:r>
            <a:r>
              <a:rPr lang="en-US" dirty="0" err="1"/>
              <a:t>microstructured</a:t>
            </a:r>
            <a:r>
              <a:rPr lang="en-US" dirty="0"/>
              <a:t> surfaces?</a:t>
            </a:r>
            <a:endParaRPr lang="en-CH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A9A613-FE00-48AE-BDF1-C4D2729FA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9291" y="3235298"/>
            <a:ext cx="1775726" cy="611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D0DBC-18C5-4610-838C-A99478C8C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2991" y="3872951"/>
            <a:ext cx="2473914" cy="28404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6EE1986-4F10-4243-9BD6-B8B13E76962B}"/>
              </a:ext>
            </a:extLst>
          </p:cNvPr>
          <p:cNvSpPr txBox="1"/>
          <p:nvPr/>
        </p:nvSpPr>
        <p:spPr>
          <a:xfrm>
            <a:off x="7942589" y="2905034"/>
            <a:ext cx="385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mixing length is the distance from the inlet of the channel where the solution is mixed at the 90%:</a:t>
            </a:r>
            <a:endParaRPr lang="en-CH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6A05F7-C7BC-F4DB-2E58-42BE8A1E06AC}"/>
              </a:ext>
            </a:extLst>
          </p:cNvPr>
          <p:cNvSpPr/>
          <p:nvPr/>
        </p:nvSpPr>
        <p:spPr>
          <a:xfrm>
            <a:off x="9399767" y="3982486"/>
            <a:ext cx="3022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50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316086-417B-4C63-8EB1-E6CD1515A7E9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5E495-F050-4BD6-98FF-B6BC03F00955}"/>
              </a:ext>
            </a:extLst>
          </p:cNvPr>
          <p:cNvSpPr txBox="1"/>
          <p:nvPr/>
        </p:nvSpPr>
        <p:spPr>
          <a:xfrm>
            <a:off x="254538" y="1510847"/>
            <a:ext cx="491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consider an incompressible flow (</a:t>
            </a:r>
            <a:r>
              <a:rPr lang="en-US" b="1" dirty="0" err="1"/>
              <a:t>u</a:t>
            </a:r>
            <a:r>
              <a:rPr lang="en-US" dirty="0" err="1"/>
              <a:t>,p</a:t>
            </a:r>
            <a:r>
              <a:rPr lang="en-US" dirty="0"/>
              <a:t>) of a Newtonian fluid (</a:t>
            </a:r>
            <a:r>
              <a:rPr lang="el-GR" dirty="0"/>
              <a:t>ρ</a:t>
            </a:r>
            <a:r>
              <a:rPr lang="en-US" dirty="0"/>
              <a:t>,</a:t>
            </a:r>
            <a:r>
              <a:rPr lang="el-GR" dirty="0"/>
              <a:t>μ</a:t>
            </a:r>
            <a:r>
              <a:rPr lang="en-US" dirty="0"/>
              <a:t>) carrying a diluted solute (c):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A1CCB-85C8-41C3-AA10-C5ABDFA68403}"/>
              </a:ext>
            </a:extLst>
          </p:cNvPr>
          <p:cNvSpPr txBox="1"/>
          <p:nvPr/>
        </p:nvSpPr>
        <p:spPr>
          <a:xfrm>
            <a:off x="6602136" y="5162761"/>
            <a:ext cx="5589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Zampogna et al., Phys. Fluids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083113, 2022. </a:t>
            </a:r>
            <a:endParaRPr lang="en-CH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AFAC-83B8-467E-A018-BF037926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3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DCC6-B31B-43A1-9179-864F0B04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39" y="1296219"/>
            <a:ext cx="7196988" cy="3778420"/>
          </a:xfrm>
          <a:prstGeom prst="rect">
            <a:avLst/>
          </a:prstGeom>
        </p:spPr>
      </p:pic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B51A4BD1-B00A-4FA3-A3EB-26859880521E}"/>
              </a:ext>
            </a:extLst>
          </p:cNvPr>
          <p:cNvSpPr/>
          <p:nvPr/>
        </p:nvSpPr>
        <p:spPr>
          <a:xfrm>
            <a:off x="3278299" y="4562542"/>
            <a:ext cx="1338536" cy="818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6703D4-D53B-44EE-BCD3-1886B750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160" y="4655667"/>
            <a:ext cx="757702" cy="6153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58ABC0-B3CF-4628-8B23-2182B15FE5A4}"/>
              </a:ext>
            </a:extLst>
          </p:cNvPr>
          <p:cNvSpPr txBox="1"/>
          <p:nvPr/>
        </p:nvSpPr>
        <p:spPr>
          <a:xfrm>
            <a:off x="408631" y="593645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microscopic cell is periodic within the membrane.</a:t>
            </a:r>
            <a:endParaRPr lang="en-CH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24981B5-8714-4826-8777-66538F02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47" y="-205579"/>
            <a:ext cx="10515600" cy="1325563"/>
          </a:xfrm>
          <a:ln>
            <a:noFill/>
          </a:ln>
        </p:spPr>
        <p:txBody>
          <a:bodyPr/>
          <a:lstStyle/>
          <a:p>
            <a:pPr algn="ctr"/>
            <a:r>
              <a:rPr lang="en-US" dirty="0"/>
              <a:t>Governing equations</a:t>
            </a:r>
            <a:endParaRPr lang="en-CH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AF5BC3-949E-47A1-AAB6-B326CED3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38" y="2273978"/>
            <a:ext cx="4566677" cy="22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38F809DC-6FBA-45B0-AAEA-C6B250AA43E6}"/>
              </a:ext>
            </a:extLst>
          </p:cNvPr>
          <p:cNvSpPr/>
          <p:nvPr/>
        </p:nvSpPr>
        <p:spPr>
          <a:xfrm>
            <a:off x="8881824" y="4373455"/>
            <a:ext cx="1881251" cy="6866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2FDFE0EA-EB29-4BDD-8F83-C2D31868093F}"/>
              </a:ext>
            </a:extLst>
          </p:cNvPr>
          <p:cNvSpPr/>
          <p:nvPr/>
        </p:nvSpPr>
        <p:spPr>
          <a:xfrm>
            <a:off x="8581282" y="5455334"/>
            <a:ext cx="3102093" cy="8449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A2814169-FF5E-49E3-B9B5-C183E7739E4D}"/>
              </a:ext>
            </a:extLst>
          </p:cNvPr>
          <p:cNvSpPr/>
          <p:nvPr/>
        </p:nvSpPr>
        <p:spPr>
          <a:xfrm>
            <a:off x="5444455" y="1000273"/>
            <a:ext cx="6584788" cy="30558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76A22-097E-44F5-B045-814A2B15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4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152A8-93C2-4B65-97CE-E424E8982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8" b="2767"/>
          <a:stretch/>
        </p:blipFill>
        <p:spPr>
          <a:xfrm>
            <a:off x="90907" y="2067279"/>
            <a:ext cx="5057456" cy="35769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82B596-F8B5-468D-8ADF-05C8BC2C76F9}"/>
              </a:ext>
            </a:extLst>
          </p:cNvPr>
          <p:cNvCxnSpPr>
            <a:cxnSpLocks/>
          </p:cNvCxnSpPr>
          <p:nvPr/>
        </p:nvCxnSpPr>
        <p:spPr>
          <a:xfrm>
            <a:off x="5123196" y="2845593"/>
            <a:ext cx="321259" cy="0"/>
          </a:xfrm>
          <a:prstGeom prst="straightConnector1">
            <a:avLst/>
          </a:prstGeom>
          <a:ln w="19050">
            <a:headEnd type="none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08BE93-4DA5-4772-B19B-5448BA68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76" y="4757920"/>
            <a:ext cx="2308320" cy="205658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1F314E-88F4-455C-BC8A-6C663A66F132}"/>
              </a:ext>
            </a:extLst>
          </p:cNvPr>
          <p:cNvCxnSpPr>
            <a:cxnSpLocks/>
          </p:cNvCxnSpPr>
          <p:nvPr/>
        </p:nvCxnSpPr>
        <p:spPr>
          <a:xfrm>
            <a:off x="6732760" y="5246703"/>
            <a:ext cx="0" cy="843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CABB4-345D-4751-A2F6-8F6ADFFB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81" y="5511665"/>
            <a:ext cx="172390" cy="140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06085-C6B3-43C6-938F-A86A96586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692" y="6694872"/>
            <a:ext cx="131578" cy="1016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EAB165-5994-4D2E-8C7A-50EC5B0154DC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3F0B6F-AA7F-4BC9-BA57-E70D6FBC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47" y="-205579"/>
            <a:ext cx="10515600" cy="1325563"/>
          </a:xfrm>
          <a:ln>
            <a:noFill/>
          </a:ln>
        </p:spPr>
        <p:txBody>
          <a:bodyPr/>
          <a:lstStyle/>
          <a:p>
            <a:pPr algn="ctr"/>
            <a:r>
              <a:rPr lang="en-US" dirty="0"/>
              <a:t>Homogenization procedure</a:t>
            </a:r>
            <a:endParaRPr lang="en-CH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D7A9B0-26DA-43A3-941F-29FA5713E9C0}"/>
              </a:ext>
            </a:extLst>
          </p:cNvPr>
          <p:cNvCxnSpPr>
            <a:cxnSpLocks/>
          </p:cNvCxnSpPr>
          <p:nvPr/>
        </p:nvCxnSpPr>
        <p:spPr>
          <a:xfrm>
            <a:off x="5093497" y="5060057"/>
            <a:ext cx="538986" cy="0"/>
          </a:xfrm>
          <a:prstGeom prst="straightConnector1">
            <a:avLst/>
          </a:prstGeom>
          <a:ln w="19050">
            <a:headEnd type="none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BE1B6B-B56D-418F-BCD7-CE80FEBC357D}"/>
              </a:ext>
            </a:extLst>
          </p:cNvPr>
          <p:cNvCxnSpPr>
            <a:cxnSpLocks/>
          </p:cNvCxnSpPr>
          <p:nvPr/>
        </p:nvCxnSpPr>
        <p:spPr>
          <a:xfrm>
            <a:off x="3754280" y="4608450"/>
            <a:ext cx="5127544" cy="0"/>
          </a:xfrm>
          <a:prstGeom prst="straightConnector1">
            <a:avLst/>
          </a:prstGeom>
          <a:ln w="19050">
            <a:headEnd type="none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F4B2167-0390-4449-987E-34169483B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398" y="4439330"/>
            <a:ext cx="1665439" cy="51416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D78B1D-C698-4F33-B9CA-8306CACB21E2}"/>
              </a:ext>
            </a:extLst>
          </p:cNvPr>
          <p:cNvCxnSpPr>
            <a:cxnSpLocks/>
          </p:cNvCxnSpPr>
          <p:nvPr/>
        </p:nvCxnSpPr>
        <p:spPr>
          <a:xfrm>
            <a:off x="9919981" y="4056172"/>
            <a:ext cx="0" cy="313226"/>
          </a:xfrm>
          <a:prstGeom prst="straightConnector1">
            <a:avLst/>
          </a:prstGeom>
          <a:ln w="19050">
            <a:headEnd type="none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C60FE0-D6CB-4CD8-9C01-BE11EB29D648}"/>
              </a:ext>
            </a:extLst>
          </p:cNvPr>
          <p:cNvCxnSpPr>
            <a:cxnSpLocks/>
          </p:cNvCxnSpPr>
          <p:nvPr/>
        </p:nvCxnSpPr>
        <p:spPr>
          <a:xfrm>
            <a:off x="9919981" y="5060057"/>
            <a:ext cx="0" cy="395277"/>
          </a:xfrm>
          <a:prstGeom prst="straightConnector1">
            <a:avLst/>
          </a:prstGeom>
          <a:ln w="19050">
            <a:headEnd type="none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21EB5208-4EE7-44D1-8100-096197968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22" y="1146682"/>
            <a:ext cx="1813672" cy="5584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088F8B2-0DA3-4987-9F52-257117868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091" y="1146682"/>
            <a:ext cx="1944581" cy="64376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32AFA8F-BF9B-45F4-AB0C-A7B6053C2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0931" y="5489986"/>
            <a:ext cx="2741920" cy="7780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BD9466-6621-E46A-E433-7A4F9C91A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0871" y="1061343"/>
            <a:ext cx="2626357" cy="17160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7F54DFD-3037-8E5B-F740-F734A819F6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6838" y="1055310"/>
            <a:ext cx="2678249" cy="17117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F50151-0F88-AE2B-0AC9-76125300BC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7960" y="2853076"/>
            <a:ext cx="2932444" cy="11308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47191C7-8576-958D-616A-78D6D14BD7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6213" y="2862983"/>
            <a:ext cx="2892359" cy="10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A8349DD-7039-4D95-9C16-F7A626CB5D4A}"/>
              </a:ext>
            </a:extLst>
          </p:cNvPr>
          <p:cNvSpPr/>
          <p:nvPr/>
        </p:nvSpPr>
        <p:spPr>
          <a:xfrm>
            <a:off x="143614" y="976718"/>
            <a:ext cx="4510699" cy="5821036"/>
          </a:xfrm>
          <a:prstGeom prst="roundRect">
            <a:avLst>
              <a:gd name="adj" fmla="val 956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D6361B-61EC-493C-853A-F5A721A5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78" y="3343714"/>
            <a:ext cx="1662482" cy="3362326"/>
          </a:xfrm>
          <a:prstGeom prst="rect">
            <a:avLst/>
          </a:prstGeom>
        </p:spPr>
      </p:pic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7EAB5278-A32C-483C-AC73-198E7AEC8509}"/>
              </a:ext>
            </a:extLst>
          </p:cNvPr>
          <p:cNvSpPr/>
          <p:nvPr/>
        </p:nvSpPr>
        <p:spPr>
          <a:xfrm>
            <a:off x="4813245" y="976718"/>
            <a:ext cx="4514186" cy="5821036"/>
          </a:xfrm>
          <a:prstGeom prst="roundRect">
            <a:avLst>
              <a:gd name="adj" fmla="val 87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25C2A5-132E-4981-995A-C8287AC3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20" y="3368881"/>
            <a:ext cx="1799467" cy="33623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2950FB-438D-470A-B8AD-8A6C8211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75" y="3326936"/>
            <a:ext cx="1779692" cy="3362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FD372B-35A0-4F08-B1C2-CC5BE178B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066" y="3323410"/>
            <a:ext cx="1765690" cy="33623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FD2BA-C040-4BC9-B658-E66021D7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5</a:t>
            </a:fld>
            <a:r>
              <a:rPr lang="en-US" dirty="0"/>
              <a:t> /16</a:t>
            </a:r>
            <a:endParaRPr lang="en-C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67BD08-E270-4F15-AF11-C1D377D4B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7054" y="4610419"/>
            <a:ext cx="181922" cy="154528"/>
          </a:xfr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0FD82C2E-786B-40FA-A0DA-6E8B6B38C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958" y="4610419"/>
            <a:ext cx="181922" cy="154528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C6806D74-74A4-47C5-8436-D81A51196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589" y="4635586"/>
            <a:ext cx="181922" cy="154528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DC2E647E-26B5-4C88-B499-6BC15F7C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53" y="4652364"/>
            <a:ext cx="181922" cy="154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F687B-C0D8-43CD-B529-7B61D2E58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741" y="6475103"/>
            <a:ext cx="120777" cy="207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D88794-5651-4BBC-8E69-34F5EAC5C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187" y="6486808"/>
            <a:ext cx="132149" cy="227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3CF25-D6E6-4AA2-BE77-BB718BF67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183" y="6477415"/>
            <a:ext cx="137616" cy="236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0F1437-8F65-45D3-B22A-B20C5B21B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26" y="6491881"/>
            <a:ext cx="137616" cy="2364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96BCD3-43A0-40CC-AC4F-D24355C99071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CF8C9D6-7207-4139-84FD-AB568F6C267B}"/>
              </a:ext>
            </a:extLst>
          </p:cNvPr>
          <p:cNvSpPr txBox="1">
            <a:spLocks/>
          </p:cNvSpPr>
          <p:nvPr/>
        </p:nvSpPr>
        <p:spPr>
          <a:xfrm>
            <a:off x="855947" y="-205579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Microscopic problems for the solvent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1859E7-C878-4E89-A282-46CA03623EF9}"/>
                  </a:ext>
                </a:extLst>
              </p:cNvPr>
              <p:cNvSpPr txBox="1"/>
              <p:nvPr/>
            </p:nvSpPr>
            <p:spPr>
              <a:xfrm>
                <a:off x="10132388" y="3568298"/>
                <a:ext cx="167958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consider a membrane with circular solid inclusions with a radius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.</a:t>
                </a:r>
                <a:endParaRPr lang="en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1859E7-C878-4E89-A282-46CA0362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388" y="3568298"/>
                <a:ext cx="1679580" cy="1754326"/>
              </a:xfrm>
              <a:prstGeom prst="rect">
                <a:avLst/>
              </a:prstGeom>
              <a:blipFill>
                <a:blip r:embed="rId8"/>
                <a:stretch>
                  <a:fillRect l="-2899" t="-1736" r="-5435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CE2D043-B4A9-3105-9EDD-3AC8EFF17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76" y="1048250"/>
            <a:ext cx="3368854" cy="21531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1A6716-C8D0-4575-F159-2760DEDD4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4965" y="1039278"/>
            <a:ext cx="3383889" cy="22110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A23A4A1-CF03-89ED-39D8-3965525F4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5365" y="1738384"/>
            <a:ext cx="2623021" cy="83065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4AFC3AE-48E8-31BD-40BF-3A7D3388DBCD}"/>
              </a:ext>
            </a:extLst>
          </p:cNvPr>
          <p:cNvSpPr/>
          <p:nvPr/>
        </p:nvSpPr>
        <p:spPr>
          <a:xfrm>
            <a:off x="11336053" y="2403835"/>
            <a:ext cx="315477" cy="165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3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10C98B8B-0434-4E4F-9CDB-FCA45F1BE8A0}"/>
              </a:ext>
            </a:extLst>
          </p:cNvPr>
          <p:cNvSpPr/>
          <p:nvPr/>
        </p:nvSpPr>
        <p:spPr>
          <a:xfrm>
            <a:off x="8128932" y="1060038"/>
            <a:ext cx="3207121" cy="18350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44398EDE-17EC-490A-8579-B088DD6518D2}"/>
              </a:ext>
            </a:extLst>
          </p:cNvPr>
          <p:cNvSpPr/>
          <p:nvPr/>
        </p:nvSpPr>
        <p:spPr>
          <a:xfrm>
            <a:off x="651472" y="1060038"/>
            <a:ext cx="6143611" cy="18350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5625-E645-40C0-8CDE-DFB1E070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880" y="1236895"/>
            <a:ext cx="2955648" cy="989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Linearizing the advective term: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01BEF-A5EC-42F8-BA11-4B530AED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6</a:t>
            </a:fld>
            <a:r>
              <a:rPr lang="en-US" dirty="0"/>
              <a:t> /16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87FA6-ECE5-4628-AEF8-E6871EE6D368}"/>
              </a:ext>
            </a:extLst>
          </p:cNvPr>
          <p:cNvSpPr txBox="1"/>
          <p:nvPr/>
        </p:nvSpPr>
        <p:spPr>
          <a:xfrm>
            <a:off x="689684" y="1445183"/>
            <a:ext cx="271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problem is coupled:</a:t>
            </a:r>
            <a:endParaRPr lang="en-CH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3EDB1-69F9-4572-A809-D11A8FA1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175" y="2179622"/>
            <a:ext cx="1422633" cy="38624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6E28C81-2EEF-4039-8BB3-1750A39D0ECE}"/>
              </a:ext>
            </a:extLst>
          </p:cNvPr>
          <p:cNvSpPr/>
          <p:nvPr/>
        </p:nvSpPr>
        <p:spPr>
          <a:xfrm>
            <a:off x="6795083" y="1820082"/>
            <a:ext cx="1333849" cy="32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36504E-6B9B-4E7E-9C3E-5F014BAE4751}"/>
              </a:ext>
            </a:extLst>
          </p:cNvPr>
          <p:cNvSpPr txBox="1"/>
          <p:nvPr/>
        </p:nvSpPr>
        <p:spPr>
          <a:xfrm>
            <a:off x="483328" y="3088733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microscopic problems become:</a:t>
            </a:r>
            <a:endParaRPr lang="en-CH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17225-9B3A-44AE-9DDD-6CD8CE646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56" y="1195550"/>
            <a:ext cx="3550274" cy="14929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553666-11E3-4283-8050-F5043AF09956}"/>
              </a:ext>
            </a:extLst>
          </p:cNvPr>
          <p:cNvSpPr txBox="1"/>
          <p:nvPr/>
        </p:nvSpPr>
        <p:spPr>
          <a:xfrm>
            <a:off x="1566865" y="5917819"/>
            <a:ext cx="857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Two strategies are defined to specify                    .</a:t>
            </a:r>
            <a:endParaRPr lang="en-CH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76F328-EBD6-4392-B3F4-04CE1892F1EC}"/>
              </a:ext>
            </a:extLst>
          </p:cNvPr>
          <p:cNvSpPr/>
          <p:nvPr/>
        </p:nvSpPr>
        <p:spPr>
          <a:xfrm>
            <a:off x="0" y="0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0420428-C2D7-4685-988B-05170D5F346D}"/>
              </a:ext>
            </a:extLst>
          </p:cNvPr>
          <p:cNvSpPr txBox="1">
            <a:spLocks/>
          </p:cNvSpPr>
          <p:nvPr/>
        </p:nvSpPr>
        <p:spPr>
          <a:xfrm>
            <a:off x="855947" y="-205579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Microscopic problems for the solute</a:t>
            </a:r>
            <a:endParaRPr lang="en-CH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7BB4F0-05A5-8CF6-6C1C-3D9705BD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84" y="3746196"/>
            <a:ext cx="4973344" cy="19179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839576-D7EF-0117-EDB0-67D2BCBF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930" y="3666741"/>
            <a:ext cx="5048384" cy="191791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B5CDAFA-6EC0-D3D7-B62C-03D82B2E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73" y="5950651"/>
            <a:ext cx="1422633" cy="3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94639462-753F-4C03-8F5B-BF297E0A3EE1}"/>
              </a:ext>
            </a:extLst>
          </p:cNvPr>
          <p:cNvSpPr/>
          <p:nvPr/>
        </p:nvSpPr>
        <p:spPr>
          <a:xfrm>
            <a:off x="9290140" y="3818747"/>
            <a:ext cx="1472021" cy="29507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7B8747F3-EE23-4583-9A2A-7784DF6CF9F7}"/>
              </a:ext>
            </a:extLst>
          </p:cNvPr>
          <p:cNvSpPr/>
          <p:nvPr/>
        </p:nvSpPr>
        <p:spPr>
          <a:xfrm>
            <a:off x="2115725" y="6235922"/>
            <a:ext cx="3552244" cy="5213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4B8F53D-C5BC-4DB0-9A36-E9BC75E9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993" y="2503081"/>
            <a:ext cx="3830902" cy="3671849"/>
          </a:xfrm>
          <a:prstGeom prst="rect">
            <a:avLst/>
          </a:prstGeom>
        </p:spPr>
      </p:pic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106168FA-3B04-4122-A973-AF5B80E3C404}"/>
              </a:ext>
            </a:extLst>
          </p:cNvPr>
          <p:cNvSpPr/>
          <p:nvPr/>
        </p:nvSpPr>
        <p:spPr>
          <a:xfrm>
            <a:off x="7863151" y="3806547"/>
            <a:ext cx="1348612" cy="295075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D6E554FA-4AE3-40B9-85B3-24BCD6710090}"/>
              </a:ext>
            </a:extLst>
          </p:cNvPr>
          <p:cNvSpPr/>
          <p:nvPr/>
        </p:nvSpPr>
        <p:spPr>
          <a:xfrm>
            <a:off x="7850555" y="920469"/>
            <a:ext cx="2829963" cy="28264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A052E76-B370-4FFF-9BCF-5D6DA1400B02}"/>
              </a:ext>
            </a:extLst>
          </p:cNvPr>
          <p:cNvSpPr/>
          <p:nvPr/>
        </p:nvSpPr>
        <p:spPr>
          <a:xfrm>
            <a:off x="10761173" y="1199036"/>
            <a:ext cx="1329581" cy="5764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6D7314A2-2113-4AFC-A92C-26CDFFCCD027}"/>
              </a:ext>
            </a:extLst>
          </p:cNvPr>
          <p:cNvSpPr/>
          <p:nvPr/>
        </p:nvSpPr>
        <p:spPr>
          <a:xfrm>
            <a:off x="4770317" y="1038948"/>
            <a:ext cx="2283626" cy="8935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C34D2ACC-6112-4DAF-8C94-2BE32521023B}"/>
              </a:ext>
            </a:extLst>
          </p:cNvPr>
          <p:cNvSpPr/>
          <p:nvPr/>
        </p:nvSpPr>
        <p:spPr>
          <a:xfrm>
            <a:off x="1169707" y="970631"/>
            <a:ext cx="2110745" cy="1114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A9895-BCFC-4486-A2BF-41555C6E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t>7</a:t>
            </a:fld>
            <a:r>
              <a:rPr lang="en-US" dirty="0"/>
              <a:t> /16</a:t>
            </a:r>
            <a:endParaRPr lang="en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BBBB2-5731-4BB1-A6EC-FCE33162ED08}"/>
              </a:ext>
            </a:extLst>
          </p:cNvPr>
          <p:cNvSpPr txBox="1"/>
          <p:nvPr/>
        </p:nvSpPr>
        <p:spPr>
          <a:xfrm>
            <a:off x="1169707" y="1052324"/>
            <a:ext cx="2666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Oseen</a:t>
            </a:r>
            <a:r>
              <a:rPr lang="en-US" dirty="0"/>
              <a:t> Linearization:</a:t>
            </a:r>
            <a:endParaRPr lang="en-CH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2C8FAF-F0F0-4F36-B267-12CC19D74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"/>
          <a:stretch/>
        </p:blipFill>
        <p:spPr>
          <a:xfrm>
            <a:off x="41067" y="2493143"/>
            <a:ext cx="3768975" cy="36124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820A2B-ED15-4942-8907-ED24AA1E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36" y="2299870"/>
            <a:ext cx="244684" cy="2184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C2A538B-D829-4201-B041-C0250066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32" y="2316646"/>
            <a:ext cx="261527" cy="21841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E59FFC-C864-4EBE-A3C2-6C1AF006C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078" y="6358793"/>
            <a:ext cx="3333538" cy="2756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4F3239-D17A-43FF-9A01-F558FC754E3D}"/>
              </a:ext>
            </a:extLst>
          </p:cNvPr>
          <p:cNvSpPr/>
          <p:nvPr/>
        </p:nvSpPr>
        <p:spPr>
          <a:xfrm>
            <a:off x="0" y="7229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9B1C61-726E-422D-85D7-4D23F970BA98}"/>
              </a:ext>
            </a:extLst>
          </p:cNvPr>
          <p:cNvSpPr txBox="1">
            <a:spLocks/>
          </p:cNvSpPr>
          <p:nvPr/>
        </p:nvSpPr>
        <p:spPr>
          <a:xfrm>
            <a:off x="855947" y="-198350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Strategy A</a:t>
            </a:r>
            <a:endParaRPr lang="en-CH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EEF639-12F1-4ACE-A348-3FEFE94F1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790" y="1012291"/>
            <a:ext cx="1234377" cy="26786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029C37-9EE0-42C6-9676-E2A2BECD0C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152" y="992292"/>
            <a:ext cx="1382036" cy="2707977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97512B7-777A-4335-BBA3-C70AAE03EC7D}"/>
              </a:ext>
            </a:extLst>
          </p:cNvPr>
          <p:cNvCxnSpPr>
            <a:cxnSpLocks/>
            <a:stCxn id="26" idx="2"/>
            <a:endCxn id="20" idx="3"/>
          </p:cNvCxnSpPr>
          <p:nvPr/>
        </p:nvCxnSpPr>
        <p:spPr>
          <a:xfrm rot="5400000">
            <a:off x="10763203" y="1683519"/>
            <a:ext cx="570747" cy="754776"/>
          </a:xfrm>
          <a:prstGeom prst="bentConnector2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0322CBC-DB8E-40B8-8993-9CFF6C26994E}"/>
              </a:ext>
            </a:extLst>
          </p:cNvPr>
          <p:cNvSpPr/>
          <p:nvPr/>
        </p:nvSpPr>
        <p:spPr>
          <a:xfrm>
            <a:off x="8395063" y="992292"/>
            <a:ext cx="148745" cy="60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B0081-313C-40F7-B613-2D56B66DEA84}"/>
              </a:ext>
            </a:extLst>
          </p:cNvPr>
          <p:cNvSpPr/>
          <p:nvPr/>
        </p:nvSpPr>
        <p:spPr>
          <a:xfrm>
            <a:off x="9788434" y="970631"/>
            <a:ext cx="148745" cy="68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40FA55-80A0-4FBE-881B-4EFE85BA3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544" y="4134343"/>
            <a:ext cx="982599" cy="25871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297AA5-F1FD-4AEF-938B-6A514DABB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2031" y="4107749"/>
            <a:ext cx="967923" cy="26408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A7DFE7-5A0E-4C63-B6F6-7B861361C2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972" y="3937013"/>
            <a:ext cx="1190736" cy="1390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4AAA4A-0B22-481B-9D22-CF2FAEA281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7213" y="3925635"/>
            <a:ext cx="1377872" cy="13908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D930691-A1BA-4CBC-971D-0DBF7EAA2E02}"/>
              </a:ext>
            </a:extLst>
          </p:cNvPr>
          <p:cNvSpPr/>
          <p:nvPr/>
        </p:nvSpPr>
        <p:spPr>
          <a:xfrm>
            <a:off x="9279822" y="1987010"/>
            <a:ext cx="115851" cy="209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4" name="Content Placeholder 7">
            <a:extLst>
              <a:ext uri="{FF2B5EF4-FFF2-40B4-BE49-F238E27FC236}">
                <a16:creationId xmlns:a16="http://schemas.microsoft.com/office/drawing/2014/main" id="{5AC189B3-EE50-4B2C-A91D-317604C86E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5875" y="2023969"/>
            <a:ext cx="92704" cy="787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1370DC7-54A0-4C79-BB71-71FF40C2806F}"/>
              </a:ext>
            </a:extLst>
          </p:cNvPr>
          <p:cNvSpPr/>
          <p:nvPr/>
        </p:nvSpPr>
        <p:spPr>
          <a:xfrm>
            <a:off x="9627948" y="3589885"/>
            <a:ext cx="150166" cy="97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E057BBE-74D4-49F0-B48A-16B2AFDE1C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53599" y="3535645"/>
            <a:ext cx="63359" cy="10886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E826F8D-4D0A-422B-9190-27682701E291}"/>
              </a:ext>
            </a:extLst>
          </p:cNvPr>
          <p:cNvSpPr/>
          <p:nvPr/>
        </p:nvSpPr>
        <p:spPr>
          <a:xfrm>
            <a:off x="8256369" y="3563747"/>
            <a:ext cx="141165" cy="12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10C8E65-8F06-4437-BF33-5A6629D347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1930" y="3535453"/>
            <a:ext cx="63359" cy="10886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C0E7E47-BFA4-46DD-83A4-5A7830B64F9D}"/>
              </a:ext>
            </a:extLst>
          </p:cNvPr>
          <p:cNvSpPr/>
          <p:nvPr/>
        </p:nvSpPr>
        <p:spPr>
          <a:xfrm>
            <a:off x="7982543" y="1968239"/>
            <a:ext cx="116936" cy="227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7" name="Content Placeholder 7">
            <a:extLst>
              <a:ext uri="{FF2B5EF4-FFF2-40B4-BE49-F238E27FC236}">
                <a16:creationId xmlns:a16="http://schemas.microsoft.com/office/drawing/2014/main" id="{35873B7A-2836-466E-8D85-0E33EE823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5248" y="2023969"/>
            <a:ext cx="92704" cy="787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636BD4-6F08-972D-5DC8-7ED4FAF6B8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0913" y="1426307"/>
            <a:ext cx="1452818" cy="5062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B9BA2D-5E3A-5793-9C94-540AC4F04B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85875" y="1360158"/>
            <a:ext cx="1298327" cy="3033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A42B905-015F-D85B-368F-96251BDCA6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48660" y="1095859"/>
            <a:ext cx="2162780" cy="7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BD5194-2453-CB0F-65EF-84CEDD5C0094}"/>
              </a:ext>
            </a:extLst>
          </p:cNvPr>
          <p:cNvSpPr/>
          <p:nvPr/>
        </p:nvSpPr>
        <p:spPr>
          <a:xfrm>
            <a:off x="2244258" y="921317"/>
            <a:ext cx="5017676" cy="10910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65671B4-2D56-4B10-87CE-389888F4248A}"/>
              </a:ext>
            </a:extLst>
          </p:cNvPr>
          <p:cNvSpPr/>
          <p:nvPr/>
        </p:nvSpPr>
        <p:spPr>
          <a:xfrm>
            <a:off x="9306808" y="5180837"/>
            <a:ext cx="2315361" cy="10910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74B96-DC48-4175-B192-85963141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pPr/>
              <a:t>8</a:t>
            </a:fld>
            <a:r>
              <a:rPr lang="en-US" dirty="0"/>
              <a:t>/16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30AC1-9D30-40C6-994F-169AD1526516}"/>
              </a:ext>
            </a:extLst>
          </p:cNvPr>
          <p:cNvSpPr txBox="1"/>
          <p:nvPr/>
        </p:nvSpPr>
        <p:spPr>
          <a:xfrm>
            <a:off x="2244258" y="1059533"/>
            <a:ext cx="556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Microscopic velocity retrieved by the outer stresses:</a:t>
            </a:r>
            <a:endParaRPr lang="en-CH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8027F-976D-49B7-AB46-65B09DFF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8" y="2392293"/>
            <a:ext cx="3984154" cy="417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DE47D-35BD-4FA3-A043-1F01FF7CA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690" y="5344279"/>
            <a:ext cx="2061595" cy="76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A0BB3D-B344-4713-8950-8E7DFEE9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916" y="2202691"/>
            <a:ext cx="244684" cy="2184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DE8272-8FCF-4993-9822-20969ECE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157" y="2424890"/>
            <a:ext cx="3984154" cy="4114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0F69B-2474-4BA3-A8A4-2940FFF6A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234" y="2185662"/>
            <a:ext cx="261527" cy="2184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395340-1A40-425E-9EED-40B726263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143" y="2114639"/>
            <a:ext cx="2743200" cy="28897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63CEA2-3272-4103-B0DC-C967F12F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743" y="1896228"/>
            <a:ext cx="244684" cy="2184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22FD1C-E2AE-4892-BFF7-8BBB70348A89}"/>
              </a:ext>
            </a:extLst>
          </p:cNvPr>
          <p:cNvSpPr/>
          <p:nvPr/>
        </p:nvSpPr>
        <p:spPr>
          <a:xfrm>
            <a:off x="0" y="1418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7085BD-0844-46B8-9107-E7CA6F977F31}"/>
              </a:ext>
            </a:extLst>
          </p:cNvPr>
          <p:cNvSpPr txBox="1">
            <a:spLocks/>
          </p:cNvSpPr>
          <p:nvPr/>
        </p:nvSpPr>
        <p:spPr>
          <a:xfrm>
            <a:off x="855947" y="-20416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Strategy B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CC995-EB49-4C7D-9572-4D4DF5639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965" y="1521717"/>
            <a:ext cx="3048000" cy="35571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7EBC593-5632-C889-2FA2-291B20C60F06}"/>
              </a:ext>
            </a:extLst>
          </p:cNvPr>
          <p:cNvSpPr/>
          <p:nvPr/>
        </p:nvSpPr>
        <p:spPr>
          <a:xfrm>
            <a:off x="3435658" y="1722268"/>
            <a:ext cx="133165" cy="173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26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0892A9A-E67D-D522-CB46-1FB722186EFF}"/>
              </a:ext>
            </a:extLst>
          </p:cNvPr>
          <p:cNvSpPr/>
          <p:nvPr/>
        </p:nvSpPr>
        <p:spPr>
          <a:xfrm>
            <a:off x="7000633" y="961946"/>
            <a:ext cx="5024947" cy="5402810"/>
          </a:xfrm>
          <a:prstGeom prst="roundRect">
            <a:avLst>
              <a:gd name="adj" fmla="val 674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744E93DD-6983-8393-83DF-04F4F97281BE}"/>
              </a:ext>
            </a:extLst>
          </p:cNvPr>
          <p:cNvSpPr/>
          <p:nvPr/>
        </p:nvSpPr>
        <p:spPr>
          <a:xfrm>
            <a:off x="79899" y="3319942"/>
            <a:ext cx="6755310" cy="3401533"/>
          </a:xfrm>
          <a:prstGeom prst="roundRect">
            <a:avLst>
              <a:gd name="adj" fmla="val 674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F74B131B-F05D-4279-9B4E-65FA32BDE5CF}"/>
              </a:ext>
            </a:extLst>
          </p:cNvPr>
          <p:cNvSpPr/>
          <p:nvPr/>
        </p:nvSpPr>
        <p:spPr>
          <a:xfrm>
            <a:off x="1422277" y="1515801"/>
            <a:ext cx="2639857" cy="6681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15A8FBD5-088E-443A-8DCB-F294D3FC87C0}"/>
              </a:ext>
            </a:extLst>
          </p:cNvPr>
          <p:cNvSpPr/>
          <p:nvPr/>
        </p:nvSpPr>
        <p:spPr>
          <a:xfrm>
            <a:off x="1413888" y="2234330"/>
            <a:ext cx="4386756" cy="6681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74B96-DC48-4175-B192-85963141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6AFC-834E-44D1-A1C6-89CF09B19191}" type="slidenum">
              <a:rPr lang="en-CH" smtClean="0"/>
              <a:pPr/>
              <a:t>9</a:t>
            </a:fld>
            <a:r>
              <a:rPr lang="en-US" dirty="0"/>
              <a:t>/16</a:t>
            </a:r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BA710-D5CF-4C36-BB28-264D8A580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0" y="3506090"/>
            <a:ext cx="3055898" cy="3143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E0F9DD-3526-4A6F-9E56-5B5B3151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222" y="3529546"/>
            <a:ext cx="3128163" cy="3096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B177B-28FD-49E0-8E65-160297D26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051" y="1085801"/>
            <a:ext cx="4702623" cy="515466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F7437057-7471-4D16-9F68-70E06BB52A33}"/>
              </a:ext>
            </a:extLst>
          </p:cNvPr>
          <p:cNvSpPr/>
          <p:nvPr/>
        </p:nvSpPr>
        <p:spPr>
          <a:xfrm>
            <a:off x="4062133" y="1762099"/>
            <a:ext cx="2938501" cy="251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BB3AB-C502-4B54-A3EE-855FF617146B}"/>
              </a:ext>
            </a:extLst>
          </p:cNvPr>
          <p:cNvSpPr txBox="1"/>
          <p:nvPr/>
        </p:nvSpPr>
        <p:spPr>
          <a:xfrm>
            <a:off x="1646918" y="1656282"/>
            <a:ext cx="267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  <a:r>
              <a:rPr lang="en-US" sz="1800" dirty="0"/>
              <a:t>ifferent tensors fields</a:t>
            </a:r>
            <a:endParaRPr lang="en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200F92-434A-42D1-9721-8872188E19B7}"/>
              </a:ext>
            </a:extLst>
          </p:cNvPr>
          <p:cNvSpPr txBox="1"/>
          <p:nvPr/>
        </p:nvSpPr>
        <p:spPr>
          <a:xfrm>
            <a:off x="1638529" y="2366401"/>
            <a:ext cx="4162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Different values of the averaged tensors</a:t>
            </a:r>
            <a:endParaRPr lang="en-CH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EFACF7C-B1F1-4ECA-8AC5-A8940C04BB07}"/>
              </a:ext>
            </a:extLst>
          </p:cNvPr>
          <p:cNvSpPr/>
          <p:nvPr/>
        </p:nvSpPr>
        <p:spPr>
          <a:xfrm>
            <a:off x="3481431" y="2902511"/>
            <a:ext cx="251670" cy="417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48EE48-667A-4AA0-AC8D-56885AE7E3ED}"/>
              </a:ext>
            </a:extLst>
          </p:cNvPr>
          <p:cNvSpPr/>
          <p:nvPr/>
        </p:nvSpPr>
        <p:spPr>
          <a:xfrm>
            <a:off x="0" y="11025"/>
            <a:ext cx="12192000" cy="896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58EE71-BCFD-4E81-90EB-BED8C6EB5B93}"/>
              </a:ext>
            </a:extLst>
          </p:cNvPr>
          <p:cNvSpPr txBox="1">
            <a:spLocks/>
          </p:cNvSpPr>
          <p:nvPr/>
        </p:nvSpPr>
        <p:spPr>
          <a:xfrm>
            <a:off x="855947" y="-215752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Comparison between the 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8355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484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Homogenization of the mass transport across thin porous membranes: from small to large Péclet numbers</vt:lpstr>
      <vt:lpstr>Large Péclet transport in microfluidics</vt:lpstr>
      <vt:lpstr>Governing equations</vt:lpstr>
      <vt:lpstr>Homogenization procedure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Ponte Alberto</dc:creator>
  <cp:lastModifiedBy>Alessandro Bottaro</cp:lastModifiedBy>
  <cp:revision>212</cp:revision>
  <dcterms:created xsi:type="dcterms:W3CDTF">2023-01-20T09:52:13Z</dcterms:created>
  <dcterms:modified xsi:type="dcterms:W3CDTF">2023-03-23T14:40:22Z</dcterms:modified>
</cp:coreProperties>
</file>